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6"/>
  </p:notesMasterIdLst>
  <p:sldIdLst>
    <p:sldId id="256" r:id="rId2"/>
    <p:sldId id="341" r:id="rId3"/>
    <p:sldId id="347" r:id="rId4"/>
    <p:sldId id="284" r:id="rId5"/>
    <p:sldId id="312" r:id="rId6"/>
    <p:sldId id="313" r:id="rId7"/>
    <p:sldId id="309" r:id="rId8"/>
    <p:sldId id="318" r:id="rId9"/>
    <p:sldId id="317" r:id="rId10"/>
    <p:sldId id="307" r:id="rId11"/>
    <p:sldId id="306" r:id="rId12"/>
    <p:sldId id="346" r:id="rId13"/>
    <p:sldId id="320" r:id="rId14"/>
    <p:sldId id="321" r:id="rId15"/>
    <p:sldId id="311" r:id="rId16"/>
    <p:sldId id="316" r:id="rId17"/>
    <p:sldId id="314" r:id="rId18"/>
    <p:sldId id="319" r:id="rId19"/>
    <p:sldId id="325" r:id="rId20"/>
    <p:sldId id="333" r:id="rId21"/>
    <p:sldId id="327" r:id="rId22"/>
    <p:sldId id="345" r:id="rId23"/>
    <p:sldId id="332" r:id="rId24"/>
    <p:sldId id="326" r:id="rId25"/>
    <p:sldId id="337" r:id="rId26"/>
    <p:sldId id="338" r:id="rId27"/>
    <p:sldId id="336" r:id="rId28"/>
    <p:sldId id="339" r:id="rId29"/>
    <p:sldId id="335" r:id="rId30"/>
    <p:sldId id="310" r:id="rId31"/>
    <p:sldId id="343" r:id="rId32"/>
    <p:sldId id="342" r:id="rId33"/>
    <p:sldId id="344" r:id="rId34"/>
    <p:sldId id="26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454F"/>
    <a:srgbClr val="009F86"/>
    <a:srgbClr val="7E98A5"/>
    <a:srgbClr val="92A8B5"/>
    <a:srgbClr val="2B80B9"/>
    <a:srgbClr val="C1392B"/>
    <a:srgbClr val="9BBB59"/>
    <a:srgbClr val="F49C12"/>
    <a:srgbClr val="0C2034"/>
    <a:srgbClr val="4B2C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57" autoAdjust="0"/>
    <p:restoredTop sz="91398" autoAdjust="0"/>
  </p:normalViewPr>
  <p:slideViewPr>
    <p:cSldViewPr snapToGrid="0" snapToObjects="1">
      <p:cViewPr>
        <p:scale>
          <a:sx n="95" d="100"/>
          <a:sy n="95" d="100"/>
        </p:scale>
        <p:origin x="856" y="2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4C07F0-4FF3-074E-B67E-05169A23AE07}" type="doc">
      <dgm:prSet loTypeId="urn:microsoft.com/office/officeart/2005/8/layout/orgChart1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35A7D7E-77C9-0542-B0A1-2FC69E50A85E}">
      <dgm:prSet phldrT="[Text]" custT="1"/>
      <dgm:spPr/>
      <dgm:t>
        <a:bodyPr/>
        <a:lstStyle/>
        <a:p>
          <a:r>
            <a:rPr lang="en-US" sz="2000" dirty="0" err="1" smtClean="0"/>
            <a:t>Throwable</a:t>
          </a:r>
          <a:endParaRPr lang="en-US" sz="2000" dirty="0"/>
        </a:p>
      </dgm:t>
    </dgm:pt>
    <dgm:pt modelId="{0BBE194B-26B1-E74D-949F-7C5D98E72DE7}" type="parTrans" cxnId="{ADAE56F1-CFA2-554E-BBA1-4A198027C29E}">
      <dgm:prSet/>
      <dgm:spPr/>
      <dgm:t>
        <a:bodyPr/>
        <a:lstStyle/>
        <a:p>
          <a:endParaRPr lang="en-US"/>
        </a:p>
      </dgm:t>
    </dgm:pt>
    <dgm:pt modelId="{C3A95655-E5F7-FF40-80EF-A28B440DE148}" type="sibTrans" cxnId="{ADAE56F1-CFA2-554E-BBA1-4A198027C29E}">
      <dgm:prSet/>
      <dgm:spPr/>
      <dgm:t>
        <a:bodyPr/>
        <a:lstStyle/>
        <a:p>
          <a:endParaRPr lang="en-US"/>
        </a:p>
      </dgm:t>
    </dgm:pt>
    <dgm:pt modelId="{DEA7752D-A9C8-DA4F-A3A7-4E86ED26F498}">
      <dgm:prSet phldrT="[Text]" custT="1"/>
      <dgm:spPr/>
      <dgm:t>
        <a:bodyPr/>
        <a:lstStyle/>
        <a:p>
          <a:r>
            <a:rPr lang="en-US" sz="2000" dirty="0" smtClean="0"/>
            <a:t>Exception</a:t>
          </a:r>
          <a:endParaRPr lang="en-US" sz="2000" dirty="0"/>
        </a:p>
      </dgm:t>
    </dgm:pt>
    <dgm:pt modelId="{4AB9D54C-5FF2-E147-9D1F-D24E72AC16AA}" type="parTrans" cxnId="{E054C586-D42B-E944-AF73-EC3F13012E04}">
      <dgm:prSet/>
      <dgm:spPr/>
      <dgm:t>
        <a:bodyPr/>
        <a:lstStyle/>
        <a:p>
          <a:endParaRPr lang="en-US"/>
        </a:p>
      </dgm:t>
    </dgm:pt>
    <dgm:pt modelId="{68CF3CD0-6852-0D45-9508-3428A3BA313E}" type="sibTrans" cxnId="{E054C586-D42B-E944-AF73-EC3F13012E04}">
      <dgm:prSet/>
      <dgm:spPr/>
      <dgm:t>
        <a:bodyPr/>
        <a:lstStyle/>
        <a:p>
          <a:endParaRPr lang="en-US"/>
        </a:p>
      </dgm:t>
    </dgm:pt>
    <dgm:pt modelId="{2A7E13A6-8C85-814B-B409-1DAC101DF2FF}">
      <dgm:prSet phldrT="[Text]" custT="1"/>
      <dgm:spPr/>
      <dgm:t>
        <a:bodyPr/>
        <a:lstStyle/>
        <a:p>
          <a:r>
            <a:rPr lang="en-US" sz="2000" dirty="0" smtClean="0"/>
            <a:t>Error</a:t>
          </a:r>
          <a:endParaRPr lang="en-US" sz="2000" dirty="0"/>
        </a:p>
      </dgm:t>
    </dgm:pt>
    <dgm:pt modelId="{61690089-FD51-A948-A2C7-A0F66D035F30}" type="parTrans" cxnId="{33D3EE36-A02B-5D4D-8884-F348A883E3AE}">
      <dgm:prSet/>
      <dgm:spPr/>
      <dgm:t>
        <a:bodyPr/>
        <a:lstStyle/>
        <a:p>
          <a:endParaRPr lang="en-US"/>
        </a:p>
      </dgm:t>
    </dgm:pt>
    <dgm:pt modelId="{4353C396-D7DC-0A49-A546-153D654470E3}" type="sibTrans" cxnId="{33D3EE36-A02B-5D4D-8884-F348A883E3AE}">
      <dgm:prSet/>
      <dgm:spPr/>
      <dgm:t>
        <a:bodyPr/>
        <a:lstStyle/>
        <a:p>
          <a:endParaRPr lang="en-US"/>
        </a:p>
      </dgm:t>
    </dgm:pt>
    <dgm:pt modelId="{F1B11787-1ECA-0744-8F2C-393B25AE953D}">
      <dgm:prSet custT="1"/>
      <dgm:spPr/>
      <dgm:t>
        <a:bodyPr/>
        <a:lstStyle/>
        <a:p>
          <a:r>
            <a:rPr lang="en-US" sz="2000" dirty="0" smtClean="0"/>
            <a:t>Compile</a:t>
          </a:r>
          <a:endParaRPr lang="en-US" sz="2000" dirty="0"/>
        </a:p>
      </dgm:t>
    </dgm:pt>
    <dgm:pt modelId="{0CC33D37-7AFB-F643-8089-E5DC930E974E}" type="parTrans" cxnId="{3C16FE11-77C3-EF46-9C56-D230C7552235}">
      <dgm:prSet/>
      <dgm:spPr/>
      <dgm:t>
        <a:bodyPr/>
        <a:lstStyle/>
        <a:p>
          <a:endParaRPr lang="en-US"/>
        </a:p>
      </dgm:t>
    </dgm:pt>
    <dgm:pt modelId="{9951BECC-A006-1E4E-B9EB-A66307B7B059}" type="sibTrans" cxnId="{3C16FE11-77C3-EF46-9C56-D230C7552235}">
      <dgm:prSet/>
      <dgm:spPr/>
      <dgm:t>
        <a:bodyPr/>
        <a:lstStyle/>
        <a:p>
          <a:endParaRPr lang="en-US"/>
        </a:p>
      </dgm:t>
    </dgm:pt>
    <dgm:pt modelId="{7305AAF8-D07D-684F-A544-59CB58529DAC}">
      <dgm:prSet custT="1"/>
      <dgm:spPr/>
      <dgm:t>
        <a:bodyPr/>
        <a:lstStyle/>
        <a:p>
          <a:r>
            <a:rPr lang="en-US" sz="2000" dirty="0" smtClean="0"/>
            <a:t>Runtime</a:t>
          </a:r>
          <a:endParaRPr lang="en-US" sz="2000" dirty="0"/>
        </a:p>
      </dgm:t>
    </dgm:pt>
    <dgm:pt modelId="{9EEE4A13-CBF1-514A-8CA4-A982F19F6EA5}" type="parTrans" cxnId="{DE80EB19-67DF-2E49-8472-C6A4AD99BF36}">
      <dgm:prSet/>
      <dgm:spPr/>
      <dgm:t>
        <a:bodyPr/>
        <a:lstStyle/>
        <a:p>
          <a:endParaRPr lang="en-US"/>
        </a:p>
      </dgm:t>
    </dgm:pt>
    <dgm:pt modelId="{32537E1E-453A-224F-9124-4E57777509A7}" type="sibTrans" cxnId="{DE80EB19-67DF-2E49-8472-C6A4AD99BF36}">
      <dgm:prSet/>
      <dgm:spPr/>
      <dgm:t>
        <a:bodyPr/>
        <a:lstStyle/>
        <a:p>
          <a:endParaRPr lang="en-US"/>
        </a:p>
      </dgm:t>
    </dgm:pt>
    <dgm:pt modelId="{88380AD7-625E-1B41-BEB4-4E0E54126CB5}">
      <dgm:prSet custT="1"/>
      <dgm:spPr/>
      <dgm:t>
        <a:bodyPr/>
        <a:lstStyle/>
        <a:p>
          <a:r>
            <a:rPr lang="en-US" sz="2000" dirty="0" err="1" smtClean="0"/>
            <a:t>IOException</a:t>
          </a:r>
          <a:endParaRPr lang="en-US" sz="2000" dirty="0"/>
        </a:p>
      </dgm:t>
    </dgm:pt>
    <dgm:pt modelId="{3FFA71E3-3AE7-5A45-929A-21EFB45C4508}" type="parTrans" cxnId="{203EB3B2-BF71-FE4A-83CD-9C5F182B2784}">
      <dgm:prSet/>
      <dgm:spPr/>
      <dgm:t>
        <a:bodyPr/>
        <a:lstStyle/>
        <a:p>
          <a:endParaRPr lang="en-US"/>
        </a:p>
      </dgm:t>
    </dgm:pt>
    <dgm:pt modelId="{0D5959BB-7CB3-B94F-99E0-94824A60B0AD}" type="sibTrans" cxnId="{203EB3B2-BF71-FE4A-83CD-9C5F182B2784}">
      <dgm:prSet/>
      <dgm:spPr/>
      <dgm:t>
        <a:bodyPr/>
        <a:lstStyle/>
        <a:p>
          <a:endParaRPr lang="en-US"/>
        </a:p>
      </dgm:t>
    </dgm:pt>
    <dgm:pt modelId="{884C4187-0727-924F-ACFB-BE1D4E9499FA}">
      <dgm:prSet custT="1"/>
      <dgm:spPr/>
      <dgm:t>
        <a:bodyPr/>
        <a:lstStyle/>
        <a:p>
          <a:r>
            <a:rPr lang="en-US" sz="2000" dirty="0" err="1" smtClean="0"/>
            <a:t>InterruptedException</a:t>
          </a:r>
          <a:endParaRPr lang="en-US" sz="2000" dirty="0"/>
        </a:p>
      </dgm:t>
    </dgm:pt>
    <dgm:pt modelId="{653E21A2-64E1-DF43-ADE3-2C0F6715DBCE}" type="parTrans" cxnId="{A1EB79EE-E82D-CE48-8F27-08D23068BE47}">
      <dgm:prSet/>
      <dgm:spPr/>
      <dgm:t>
        <a:bodyPr/>
        <a:lstStyle/>
        <a:p>
          <a:endParaRPr lang="en-US"/>
        </a:p>
      </dgm:t>
    </dgm:pt>
    <dgm:pt modelId="{39CE97D0-AB20-E44E-9EB4-B09C2D02DB67}" type="sibTrans" cxnId="{A1EB79EE-E82D-CE48-8F27-08D23068BE47}">
      <dgm:prSet/>
      <dgm:spPr/>
      <dgm:t>
        <a:bodyPr/>
        <a:lstStyle/>
        <a:p>
          <a:endParaRPr lang="en-US"/>
        </a:p>
      </dgm:t>
    </dgm:pt>
    <dgm:pt modelId="{44A37BF6-441B-A84A-AAD6-CBAC03C31B33}">
      <dgm:prSet custT="1"/>
      <dgm:spPr/>
      <dgm:t>
        <a:bodyPr/>
        <a:lstStyle/>
        <a:p>
          <a:r>
            <a:rPr lang="en-US" sz="2000" dirty="0" err="1" smtClean="0"/>
            <a:t>ArithematicException</a:t>
          </a:r>
          <a:endParaRPr lang="en-US" sz="2000" dirty="0"/>
        </a:p>
      </dgm:t>
    </dgm:pt>
    <dgm:pt modelId="{0C405454-B3C1-0948-8F9B-2B645AB63DAE}" type="parTrans" cxnId="{33024338-2AC2-7747-ABBA-BE8716580411}">
      <dgm:prSet/>
      <dgm:spPr/>
      <dgm:t>
        <a:bodyPr/>
        <a:lstStyle/>
        <a:p>
          <a:endParaRPr lang="en-US"/>
        </a:p>
      </dgm:t>
    </dgm:pt>
    <dgm:pt modelId="{30D6A320-DE36-564C-8856-0AC58CFF4FC0}" type="sibTrans" cxnId="{33024338-2AC2-7747-ABBA-BE8716580411}">
      <dgm:prSet/>
      <dgm:spPr/>
      <dgm:t>
        <a:bodyPr/>
        <a:lstStyle/>
        <a:p>
          <a:endParaRPr lang="en-US"/>
        </a:p>
      </dgm:t>
    </dgm:pt>
    <dgm:pt modelId="{107B79BE-DB2A-CB4A-9FC1-ED02D77A1043}">
      <dgm:prSet custT="1"/>
      <dgm:spPr/>
      <dgm:t>
        <a:bodyPr/>
        <a:lstStyle/>
        <a:p>
          <a:r>
            <a:rPr lang="en-US" sz="2000" dirty="0" err="1" smtClean="0"/>
            <a:t>NullPointerException</a:t>
          </a:r>
          <a:endParaRPr lang="en-US" sz="2000" dirty="0"/>
        </a:p>
      </dgm:t>
    </dgm:pt>
    <dgm:pt modelId="{43E16681-8027-9446-AE8C-743FB3AF992B}" type="sibTrans" cxnId="{63281F81-1463-1641-A4F7-500F9BA35C49}">
      <dgm:prSet/>
      <dgm:spPr/>
      <dgm:t>
        <a:bodyPr/>
        <a:lstStyle/>
        <a:p>
          <a:endParaRPr lang="en-US"/>
        </a:p>
      </dgm:t>
    </dgm:pt>
    <dgm:pt modelId="{C1014AAD-DD3B-E840-AFD4-FDC9D65C9416}" type="parTrans" cxnId="{63281F81-1463-1641-A4F7-500F9BA35C49}">
      <dgm:prSet/>
      <dgm:spPr/>
      <dgm:t>
        <a:bodyPr/>
        <a:lstStyle/>
        <a:p>
          <a:endParaRPr lang="en-US"/>
        </a:p>
      </dgm:t>
    </dgm:pt>
    <dgm:pt modelId="{0753CF73-F158-1242-86F6-5164393787FB}">
      <dgm:prSet custT="1"/>
      <dgm:spPr/>
      <dgm:t>
        <a:bodyPr/>
        <a:lstStyle/>
        <a:p>
          <a:r>
            <a:rPr lang="en-US" sz="2000" dirty="0" err="1" smtClean="0"/>
            <a:t>OutOfMemoryError</a:t>
          </a:r>
          <a:endParaRPr lang="en-US" sz="2000" dirty="0"/>
        </a:p>
      </dgm:t>
    </dgm:pt>
    <dgm:pt modelId="{EADFEE92-3641-8F4E-8C85-127587D7C377}" type="parTrans" cxnId="{1B43F885-E526-1D4B-8582-80122F3B7DB2}">
      <dgm:prSet/>
      <dgm:spPr/>
      <dgm:t>
        <a:bodyPr/>
        <a:lstStyle/>
        <a:p>
          <a:endParaRPr lang="en-US"/>
        </a:p>
      </dgm:t>
    </dgm:pt>
    <dgm:pt modelId="{8832F676-6EEB-2245-9478-3C536012A01B}" type="sibTrans" cxnId="{1B43F885-E526-1D4B-8582-80122F3B7DB2}">
      <dgm:prSet/>
      <dgm:spPr/>
      <dgm:t>
        <a:bodyPr/>
        <a:lstStyle/>
        <a:p>
          <a:endParaRPr lang="en-US"/>
        </a:p>
      </dgm:t>
    </dgm:pt>
    <dgm:pt modelId="{E77288DF-114F-CB41-B80B-C1B256418BD4}">
      <dgm:prSet custT="1"/>
      <dgm:spPr/>
      <dgm:t>
        <a:bodyPr/>
        <a:lstStyle/>
        <a:p>
          <a:r>
            <a:rPr lang="en-US" sz="2000" dirty="0" err="1" smtClean="0"/>
            <a:t>StackOverflowError</a:t>
          </a:r>
          <a:endParaRPr lang="en-US" sz="2000" dirty="0"/>
        </a:p>
      </dgm:t>
    </dgm:pt>
    <dgm:pt modelId="{7B851DB7-04FA-564F-AB51-D880EA71C788}" type="parTrans" cxnId="{B2AC19E5-B031-B440-9006-645D13B0E9A1}">
      <dgm:prSet/>
      <dgm:spPr/>
      <dgm:t>
        <a:bodyPr/>
        <a:lstStyle/>
        <a:p>
          <a:endParaRPr lang="en-US"/>
        </a:p>
      </dgm:t>
    </dgm:pt>
    <dgm:pt modelId="{DB710647-D52E-9348-9D27-79D486DB9B77}" type="sibTrans" cxnId="{B2AC19E5-B031-B440-9006-645D13B0E9A1}">
      <dgm:prSet/>
      <dgm:spPr/>
      <dgm:t>
        <a:bodyPr/>
        <a:lstStyle/>
        <a:p>
          <a:endParaRPr lang="en-US"/>
        </a:p>
      </dgm:t>
    </dgm:pt>
    <dgm:pt modelId="{C0D81E64-903A-7D4D-8DC1-F83D132306AB}" type="pres">
      <dgm:prSet presAssocID="{A74C07F0-4FF3-074E-B67E-05169A23AE0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FF8659E-CC08-B14C-B3C0-687A2A549205}" type="pres">
      <dgm:prSet presAssocID="{435A7D7E-77C9-0542-B0A1-2FC69E50A85E}" presName="hierRoot1" presStyleCnt="0">
        <dgm:presLayoutVars>
          <dgm:hierBranch val="init"/>
        </dgm:presLayoutVars>
      </dgm:prSet>
      <dgm:spPr/>
    </dgm:pt>
    <dgm:pt modelId="{A6745768-39D1-F54A-9E34-674163CA017D}" type="pres">
      <dgm:prSet presAssocID="{435A7D7E-77C9-0542-B0A1-2FC69E50A85E}" presName="rootComposite1" presStyleCnt="0"/>
      <dgm:spPr/>
    </dgm:pt>
    <dgm:pt modelId="{489A2F6E-ADEB-4948-9DB0-F35026709CC9}" type="pres">
      <dgm:prSet presAssocID="{435A7D7E-77C9-0542-B0A1-2FC69E50A85E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F75117-E945-644C-9F4D-1B583900AF78}" type="pres">
      <dgm:prSet presAssocID="{435A7D7E-77C9-0542-B0A1-2FC69E50A85E}" presName="rootConnector1" presStyleLbl="node1" presStyleIdx="0" presStyleCnt="0"/>
      <dgm:spPr/>
      <dgm:t>
        <a:bodyPr/>
        <a:lstStyle/>
        <a:p>
          <a:endParaRPr lang="en-US"/>
        </a:p>
      </dgm:t>
    </dgm:pt>
    <dgm:pt modelId="{6981ED85-3491-0443-A177-EFA75BD703C6}" type="pres">
      <dgm:prSet presAssocID="{435A7D7E-77C9-0542-B0A1-2FC69E50A85E}" presName="hierChild2" presStyleCnt="0"/>
      <dgm:spPr/>
    </dgm:pt>
    <dgm:pt modelId="{239E2885-4075-E248-8E6B-66CFF9359EA6}" type="pres">
      <dgm:prSet presAssocID="{4AB9D54C-5FF2-E147-9D1F-D24E72AC16AA}" presName="Name37" presStyleLbl="parChTrans1D2" presStyleIdx="0" presStyleCnt="2"/>
      <dgm:spPr/>
      <dgm:t>
        <a:bodyPr/>
        <a:lstStyle/>
        <a:p>
          <a:endParaRPr lang="en-US"/>
        </a:p>
      </dgm:t>
    </dgm:pt>
    <dgm:pt modelId="{2653E1E4-036E-D24D-B5D6-061163D88F77}" type="pres">
      <dgm:prSet presAssocID="{DEA7752D-A9C8-DA4F-A3A7-4E86ED26F498}" presName="hierRoot2" presStyleCnt="0">
        <dgm:presLayoutVars>
          <dgm:hierBranch val="init"/>
        </dgm:presLayoutVars>
      </dgm:prSet>
      <dgm:spPr/>
    </dgm:pt>
    <dgm:pt modelId="{80064C2F-AA3F-8741-9B2C-FB5BF4E00A56}" type="pres">
      <dgm:prSet presAssocID="{DEA7752D-A9C8-DA4F-A3A7-4E86ED26F498}" presName="rootComposite" presStyleCnt="0"/>
      <dgm:spPr/>
    </dgm:pt>
    <dgm:pt modelId="{5E8116AC-BE2D-ED46-85A8-9C7A99E2108A}" type="pres">
      <dgm:prSet presAssocID="{DEA7752D-A9C8-DA4F-A3A7-4E86ED26F498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DE5222E-7086-534D-AA15-D1C3181F05AA}" type="pres">
      <dgm:prSet presAssocID="{DEA7752D-A9C8-DA4F-A3A7-4E86ED26F498}" presName="rootConnector" presStyleLbl="node2" presStyleIdx="0" presStyleCnt="2"/>
      <dgm:spPr/>
      <dgm:t>
        <a:bodyPr/>
        <a:lstStyle/>
        <a:p>
          <a:endParaRPr lang="en-US"/>
        </a:p>
      </dgm:t>
    </dgm:pt>
    <dgm:pt modelId="{329AD80A-55A5-2041-B6D1-F30853EC84D1}" type="pres">
      <dgm:prSet presAssocID="{DEA7752D-A9C8-DA4F-A3A7-4E86ED26F498}" presName="hierChild4" presStyleCnt="0"/>
      <dgm:spPr/>
    </dgm:pt>
    <dgm:pt modelId="{A453C118-B5C5-6149-A146-96E79B0AD780}" type="pres">
      <dgm:prSet presAssocID="{0CC33D37-7AFB-F643-8089-E5DC930E974E}" presName="Name37" presStyleLbl="parChTrans1D3" presStyleIdx="0" presStyleCnt="4"/>
      <dgm:spPr/>
      <dgm:t>
        <a:bodyPr/>
        <a:lstStyle/>
        <a:p>
          <a:endParaRPr lang="en-US"/>
        </a:p>
      </dgm:t>
    </dgm:pt>
    <dgm:pt modelId="{A1B147B0-6123-5641-99F5-BED20A716D02}" type="pres">
      <dgm:prSet presAssocID="{F1B11787-1ECA-0744-8F2C-393B25AE953D}" presName="hierRoot2" presStyleCnt="0">
        <dgm:presLayoutVars>
          <dgm:hierBranch val="init"/>
        </dgm:presLayoutVars>
      </dgm:prSet>
      <dgm:spPr/>
    </dgm:pt>
    <dgm:pt modelId="{623C02CF-C20B-1A4C-A687-A813E30E9FF5}" type="pres">
      <dgm:prSet presAssocID="{F1B11787-1ECA-0744-8F2C-393B25AE953D}" presName="rootComposite" presStyleCnt="0"/>
      <dgm:spPr/>
    </dgm:pt>
    <dgm:pt modelId="{DB5254B0-48FA-8B4C-B248-2B898421857A}" type="pres">
      <dgm:prSet presAssocID="{F1B11787-1ECA-0744-8F2C-393B25AE953D}" presName="rootText" presStyleLbl="node3" presStyleIdx="0" presStyleCnt="4" custLinFactX="-63225" custLinFactNeighborX="-100000" custLinFactNeighborY="-7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82DE075-BE92-154D-9FA1-C86A7CB62716}" type="pres">
      <dgm:prSet presAssocID="{F1B11787-1ECA-0744-8F2C-393B25AE953D}" presName="rootConnector" presStyleLbl="node3" presStyleIdx="0" presStyleCnt="4"/>
      <dgm:spPr/>
      <dgm:t>
        <a:bodyPr/>
        <a:lstStyle/>
        <a:p>
          <a:endParaRPr lang="en-US"/>
        </a:p>
      </dgm:t>
    </dgm:pt>
    <dgm:pt modelId="{DE2E790F-CA5A-424F-8643-3CEE03FECF39}" type="pres">
      <dgm:prSet presAssocID="{F1B11787-1ECA-0744-8F2C-393B25AE953D}" presName="hierChild4" presStyleCnt="0"/>
      <dgm:spPr/>
    </dgm:pt>
    <dgm:pt modelId="{9216E14C-66B5-5448-A491-FE9C83D02F8A}" type="pres">
      <dgm:prSet presAssocID="{653E21A2-64E1-DF43-ADE3-2C0F6715DBCE}" presName="Name37" presStyleLbl="parChTrans1D4" presStyleIdx="0" presStyleCnt="4"/>
      <dgm:spPr/>
      <dgm:t>
        <a:bodyPr/>
        <a:lstStyle/>
        <a:p>
          <a:endParaRPr lang="en-US"/>
        </a:p>
      </dgm:t>
    </dgm:pt>
    <dgm:pt modelId="{8A3093FA-2451-3945-8DC2-083515ACAA71}" type="pres">
      <dgm:prSet presAssocID="{884C4187-0727-924F-ACFB-BE1D4E9499FA}" presName="hierRoot2" presStyleCnt="0">
        <dgm:presLayoutVars>
          <dgm:hierBranch val="init"/>
        </dgm:presLayoutVars>
      </dgm:prSet>
      <dgm:spPr/>
    </dgm:pt>
    <dgm:pt modelId="{83EEBDBD-1D56-DD4D-9986-C1BC3EA344ED}" type="pres">
      <dgm:prSet presAssocID="{884C4187-0727-924F-ACFB-BE1D4E9499FA}" presName="rootComposite" presStyleCnt="0"/>
      <dgm:spPr/>
    </dgm:pt>
    <dgm:pt modelId="{B645EEE8-F7C4-1F41-9561-A6C26EE6789C}" type="pres">
      <dgm:prSet presAssocID="{884C4187-0727-924F-ACFB-BE1D4E9499FA}" presName="rootText" presStyleLbl="node4" presStyleIdx="0" presStyleCnt="4" custScaleX="169666" custLinFactNeighborX="-69012" custLinFactNeighborY="1410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64510F-B097-0F4F-92AF-2D9C5C1F7E97}" type="pres">
      <dgm:prSet presAssocID="{884C4187-0727-924F-ACFB-BE1D4E9499FA}" presName="rootConnector" presStyleLbl="node4" presStyleIdx="0" presStyleCnt="4"/>
      <dgm:spPr/>
      <dgm:t>
        <a:bodyPr/>
        <a:lstStyle/>
        <a:p>
          <a:endParaRPr lang="en-US"/>
        </a:p>
      </dgm:t>
    </dgm:pt>
    <dgm:pt modelId="{73B762AD-C1DE-3E4D-A3A9-D799E3AB25C7}" type="pres">
      <dgm:prSet presAssocID="{884C4187-0727-924F-ACFB-BE1D4E9499FA}" presName="hierChild4" presStyleCnt="0"/>
      <dgm:spPr/>
    </dgm:pt>
    <dgm:pt modelId="{B6EC4D29-31C6-DD47-AE13-2397B3755959}" type="pres">
      <dgm:prSet presAssocID="{884C4187-0727-924F-ACFB-BE1D4E9499FA}" presName="hierChild5" presStyleCnt="0"/>
      <dgm:spPr/>
    </dgm:pt>
    <dgm:pt modelId="{FAC1B816-4460-2642-A5C9-DB3F8B125BCF}" type="pres">
      <dgm:prSet presAssocID="{3FFA71E3-3AE7-5A45-929A-21EFB45C4508}" presName="Name37" presStyleLbl="parChTrans1D4" presStyleIdx="1" presStyleCnt="4"/>
      <dgm:spPr/>
      <dgm:t>
        <a:bodyPr/>
        <a:lstStyle/>
        <a:p>
          <a:endParaRPr lang="en-US"/>
        </a:p>
      </dgm:t>
    </dgm:pt>
    <dgm:pt modelId="{B98B7638-E69C-B54B-B7BA-D81B4CE26BA8}" type="pres">
      <dgm:prSet presAssocID="{88380AD7-625E-1B41-BEB4-4E0E54126CB5}" presName="hierRoot2" presStyleCnt="0">
        <dgm:presLayoutVars>
          <dgm:hierBranch val="init"/>
        </dgm:presLayoutVars>
      </dgm:prSet>
      <dgm:spPr/>
    </dgm:pt>
    <dgm:pt modelId="{FF1F0367-ABB5-D14D-8EF4-3238DEB5DFCB}" type="pres">
      <dgm:prSet presAssocID="{88380AD7-625E-1B41-BEB4-4E0E54126CB5}" presName="rootComposite" presStyleCnt="0"/>
      <dgm:spPr/>
    </dgm:pt>
    <dgm:pt modelId="{C3CF4867-7211-154C-8711-A45834C1DDAB}" type="pres">
      <dgm:prSet presAssocID="{88380AD7-625E-1B41-BEB4-4E0E54126CB5}" presName="rootText" presStyleLbl="node4" presStyleIdx="1" presStyleCnt="4" custScaleX="109417" custLinFactNeighborX="-53788" custLinFactNeighborY="-1017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DF7EB6E-87AF-C84F-88F6-4045562B5545}" type="pres">
      <dgm:prSet presAssocID="{88380AD7-625E-1B41-BEB4-4E0E54126CB5}" presName="rootConnector" presStyleLbl="node4" presStyleIdx="1" presStyleCnt="4"/>
      <dgm:spPr/>
      <dgm:t>
        <a:bodyPr/>
        <a:lstStyle/>
        <a:p>
          <a:endParaRPr lang="en-US"/>
        </a:p>
      </dgm:t>
    </dgm:pt>
    <dgm:pt modelId="{050BD28D-0CB5-1640-8461-225FC4E9D3F5}" type="pres">
      <dgm:prSet presAssocID="{88380AD7-625E-1B41-BEB4-4E0E54126CB5}" presName="hierChild4" presStyleCnt="0"/>
      <dgm:spPr/>
    </dgm:pt>
    <dgm:pt modelId="{2F964DF8-80AE-6C4B-8EA5-ACC31924DF7C}" type="pres">
      <dgm:prSet presAssocID="{88380AD7-625E-1B41-BEB4-4E0E54126CB5}" presName="hierChild5" presStyleCnt="0"/>
      <dgm:spPr/>
    </dgm:pt>
    <dgm:pt modelId="{6ED49F4C-E334-AD4F-A6AA-352F6F6D0A20}" type="pres">
      <dgm:prSet presAssocID="{F1B11787-1ECA-0744-8F2C-393B25AE953D}" presName="hierChild5" presStyleCnt="0"/>
      <dgm:spPr/>
    </dgm:pt>
    <dgm:pt modelId="{6FE2C537-B774-9E41-85B1-934E96872960}" type="pres">
      <dgm:prSet presAssocID="{9EEE4A13-CBF1-514A-8CA4-A982F19F6EA5}" presName="Name37" presStyleLbl="parChTrans1D3" presStyleIdx="1" presStyleCnt="4"/>
      <dgm:spPr/>
      <dgm:t>
        <a:bodyPr/>
        <a:lstStyle/>
        <a:p>
          <a:endParaRPr lang="en-US"/>
        </a:p>
      </dgm:t>
    </dgm:pt>
    <dgm:pt modelId="{74406CF3-9EFE-414E-85C9-B536EE0EBC3F}" type="pres">
      <dgm:prSet presAssocID="{7305AAF8-D07D-684F-A544-59CB58529DAC}" presName="hierRoot2" presStyleCnt="0">
        <dgm:presLayoutVars>
          <dgm:hierBranch val="init"/>
        </dgm:presLayoutVars>
      </dgm:prSet>
      <dgm:spPr/>
    </dgm:pt>
    <dgm:pt modelId="{AFAA1B39-723F-664E-8A55-7AF0F01BB87C}" type="pres">
      <dgm:prSet presAssocID="{7305AAF8-D07D-684F-A544-59CB58529DAC}" presName="rootComposite" presStyleCnt="0"/>
      <dgm:spPr/>
    </dgm:pt>
    <dgm:pt modelId="{D280455D-421B-7840-B9BE-FC33B28A021B}" type="pres">
      <dgm:prSet presAssocID="{7305AAF8-D07D-684F-A544-59CB58529DAC}" presName="rootText" presStyleLbl="node3" presStyleIdx="1" presStyleCnt="4" custLinFactNeighborX="-66499" custLinFactNeighborY="-7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9A70B4B-2B0D-4B4E-85E7-FA8F1424F9D5}" type="pres">
      <dgm:prSet presAssocID="{7305AAF8-D07D-684F-A544-59CB58529DAC}" presName="rootConnector" presStyleLbl="node3" presStyleIdx="1" presStyleCnt="4"/>
      <dgm:spPr/>
      <dgm:t>
        <a:bodyPr/>
        <a:lstStyle/>
        <a:p>
          <a:endParaRPr lang="en-US"/>
        </a:p>
      </dgm:t>
    </dgm:pt>
    <dgm:pt modelId="{67CC1635-79B6-E842-AD37-DF6A1DCEB1A2}" type="pres">
      <dgm:prSet presAssocID="{7305AAF8-D07D-684F-A544-59CB58529DAC}" presName="hierChild4" presStyleCnt="0"/>
      <dgm:spPr/>
    </dgm:pt>
    <dgm:pt modelId="{DBE272D4-3690-8443-BFA2-70692E295C87}" type="pres">
      <dgm:prSet presAssocID="{C1014AAD-DD3B-E840-AFD4-FDC9D65C9416}" presName="Name37" presStyleLbl="parChTrans1D4" presStyleIdx="2" presStyleCnt="4"/>
      <dgm:spPr/>
      <dgm:t>
        <a:bodyPr/>
        <a:lstStyle/>
        <a:p>
          <a:endParaRPr lang="en-US"/>
        </a:p>
      </dgm:t>
    </dgm:pt>
    <dgm:pt modelId="{6D927407-FA92-3249-A5AD-342BC3644DE7}" type="pres">
      <dgm:prSet presAssocID="{107B79BE-DB2A-CB4A-9FC1-ED02D77A1043}" presName="hierRoot2" presStyleCnt="0">
        <dgm:presLayoutVars>
          <dgm:hierBranch val="init"/>
        </dgm:presLayoutVars>
      </dgm:prSet>
      <dgm:spPr/>
    </dgm:pt>
    <dgm:pt modelId="{7C3D3244-A710-5445-91E9-7D95BD807291}" type="pres">
      <dgm:prSet presAssocID="{107B79BE-DB2A-CB4A-9FC1-ED02D77A1043}" presName="rootComposite" presStyleCnt="0"/>
      <dgm:spPr/>
    </dgm:pt>
    <dgm:pt modelId="{A64638B9-85CC-2A49-BF5C-4685BCEB0260}" type="pres">
      <dgm:prSet presAssocID="{107B79BE-DB2A-CB4A-9FC1-ED02D77A1043}" presName="rootText" presStyleLbl="node4" presStyleIdx="2" presStyleCnt="4" custScaleX="174579" custLinFactNeighborX="-43325" custLinFactNeighborY="-201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2C21858-2891-2943-9FDF-E01EF5BF4461}" type="pres">
      <dgm:prSet presAssocID="{107B79BE-DB2A-CB4A-9FC1-ED02D77A1043}" presName="rootConnector" presStyleLbl="node4" presStyleIdx="2" presStyleCnt="4"/>
      <dgm:spPr/>
      <dgm:t>
        <a:bodyPr/>
        <a:lstStyle/>
        <a:p>
          <a:endParaRPr lang="en-US"/>
        </a:p>
      </dgm:t>
    </dgm:pt>
    <dgm:pt modelId="{4CCB14B1-FB9A-834B-9278-D7E5F3A5DCDA}" type="pres">
      <dgm:prSet presAssocID="{107B79BE-DB2A-CB4A-9FC1-ED02D77A1043}" presName="hierChild4" presStyleCnt="0"/>
      <dgm:spPr/>
    </dgm:pt>
    <dgm:pt modelId="{7898FC22-AB49-634C-9C5D-31DBBE9D5AE2}" type="pres">
      <dgm:prSet presAssocID="{107B79BE-DB2A-CB4A-9FC1-ED02D77A1043}" presName="hierChild5" presStyleCnt="0"/>
      <dgm:spPr/>
    </dgm:pt>
    <dgm:pt modelId="{DE045D26-32D5-6444-B85D-BCF294787A4A}" type="pres">
      <dgm:prSet presAssocID="{0C405454-B3C1-0948-8F9B-2B645AB63DAE}" presName="Name37" presStyleLbl="parChTrans1D4" presStyleIdx="3" presStyleCnt="4"/>
      <dgm:spPr/>
      <dgm:t>
        <a:bodyPr/>
        <a:lstStyle/>
        <a:p>
          <a:endParaRPr lang="en-US"/>
        </a:p>
      </dgm:t>
    </dgm:pt>
    <dgm:pt modelId="{10C0C198-E254-3E41-BC4B-879ADB045AF8}" type="pres">
      <dgm:prSet presAssocID="{44A37BF6-441B-A84A-AAD6-CBAC03C31B33}" presName="hierRoot2" presStyleCnt="0">
        <dgm:presLayoutVars>
          <dgm:hierBranch val="init"/>
        </dgm:presLayoutVars>
      </dgm:prSet>
      <dgm:spPr/>
    </dgm:pt>
    <dgm:pt modelId="{90366A64-C07B-6E42-B781-97AC3E49A2AC}" type="pres">
      <dgm:prSet presAssocID="{44A37BF6-441B-A84A-AAD6-CBAC03C31B33}" presName="rootComposite" presStyleCnt="0"/>
      <dgm:spPr/>
    </dgm:pt>
    <dgm:pt modelId="{391C3A59-0C67-D049-A423-7CD256ACB067}" type="pres">
      <dgm:prSet presAssocID="{44A37BF6-441B-A84A-AAD6-CBAC03C31B33}" presName="rootText" presStyleLbl="node4" presStyleIdx="3" presStyleCnt="4" custScaleX="160493" custLinFactNeighborX="-43325" custLinFactNeighborY="-465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6C524BA-8449-BD4E-BE6D-B92ADC557AE4}" type="pres">
      <dgm:prSet presAssocID="{44A37BF6-441B-A84A-AAD6-CBAC03C31B33}" presName="rootConnector" presStyleLbl="node4" presStyleIdx="3" presStyleCnt="4"/>
      <dgm:spPr/>
      <dgm:t>
        <a:bodyPr/>
        <a:lstStyle/>
        <a:p>
          <a:endParaRPr lang="en-US"/>
        </a:p>
      </dgm:t>
    </dgm:pt>
    <dgm:pt modelId="{CF500E09-B811-364B-9B78-AD95CB4DF48E}" type="pres">
      <dgm:prSet presAssocID="{44A37BF6-441B-A84A-AAD6-CBAC03C31B33}" presName="hierChild4" presStyleCnt="0"/>
      <dgm:spPr/>
    </dgm:pt>
    <dgm:pt modelId="{CA40E5D0-C44F-8E46-8DD0-879AF05BC474}" type="pres">
      <dgm:prSet presAssocID="{44A37BF6-441B-A84A-AAD6-CBAC03C31B33}" presName="hierChild5" presStyleCnt="0"/>
      <dgm:spPr/>
    </dgm:pt>
    <dgm:pt modelId="{350B2F58-EDFA-C345-BECF-49BE907F0DCC}" type="pres">
      <dgm:prSet presAssocID="{7305AAF8-D07D-684F-A544-59CB58529DAC}" presName="hierChild5" presStyleCnt="0"/>
      <dgm:spPr/>
    </dgm:pt>
    <dgm:pt modelId="{173D612E-12B5-694E-8861-6F563A62FF79}" type="pres">
      <dgm:prSet presAssocID="{DEA7752D-A9C8-DA4F-A3A7-4E86ED26F498}" presName="hierChild5" presStyleCnt="0"/>
      <dgm:spPr/>
    </dgm:pt>
    <dgm:pt modelId="{66157370-EA68-0D45-9556-EC17A4BDC6AB}" type="pres">
      <dgm:prSet presAssocID="{61690089-FD51-A948-A2C7-A0F66D035F30}" presName="Name37" presStyleLbl="parChTrans1D2" presStyleIdx="1" presStyleCnt="2"/>
      <dgm:spPr/>
      <dgm:t>
        <a:bodyPr/>
        <a:lstStyle/>
        <a:p>
          <a:endParaRPr lang="en-US"/>
        </a:p>
      </dgm:t>
    </dgm:pt>
    <dgm:pt modelId="{7A4744BD-8501-FE41-9925-3265B99D41F5}" type="pres">
      <dgm:prSet presAssocID="{2A7E13A6-8C85-814B-B409-1DAC101DF2FF}" presName="hierRoot2" presStyleCnt="0">
        <dgm:presLayoutVars>
          <dgm:hierBranch val="init"/>
        </dgm:presLayoutVars>
      </dgm:prSet>
      <dgm:spPr/>
    </dgm:pt>
    <dgm:pt modelId="{B5010C2A-21E4-F94E-A21D-421900EFD491}" type="pres">
      <dgm:prSet presAssocID="{2A7E13A6-8C85-814B-B409-1DAC101DF2FF}" presName="rootComposite" presStyleCnt="0"/>
      <dgm:spPr/>
    </dgm:pt>
    <dgm:pt modelId="{5ED5B493-820E-B444-9FC4-B209C25F8A3B}" type="pres">
      <dgm:prSet presAssocID="{2A7E13A6-8C85-814B-B409-1DAC101DF2FF}" presName="rootText" presStyleLbl="node2" presStyleIdx="1" presStyleCnt="2" custLinFactNeighborX="23173" custLinFactNeighborY="-806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D89AD00-7921-DA4B-AB20-B81786999F62}" type="pres">
      <dgm:prSet presAssocID="{2A7E13A6-8C85-814B-B409-1DAC101DF2FF}" presName="rootConnector" presStyleLbl="node2" presStyleIdx="1" presStyleCnt="2"/>
      <dgm:spPr/>
      <dgm:t>
        <a:bodyPr/>
        <a:lstStyle/>
        <a:p>
          <a:endParaRPr lang="en-US"/>
        </a:p>
      </dgm:t>
    </dgm:pt>
    <dgm:pt modelId="{265B0822-6870-9A46-ABAD-748269EB8CE8}" type="pres">
      <dgm:prSet presAssocID="{2A7E13A6-8C85-814B-B409-1DAC101DF2FF}" presName="hierChild4" presStyleCnt="0"/>
      <dgm:spPr/>
    </dgm:pt>
    <dgm:pt modelId="{98216E0D-3009-284E-A7D6-6EDE5A3D8698}" type="pres">
      <dgm:prSet presAssocID="{7B851DB7-04FA-564F-AB51-D880EA71C788}" presName="Name37" presStyleLbl="parChTrans1D3" presStyleIdx="2" presStyleCnt="4"/>
      <dgm:spPr/>
      <dgm:t>
        <a:bodyPr/>
        <a:lstStyle/>
        <a:p>
          <a:endParaRPr lang="en-US"/>
        </a:p>
      </dgm:t>
    </dgm:pt>
    <dgm:pt modelId="{C2E45486-CA53-E948-B2CE-D6C3EC5B4453}" type="pres">
      <dgm:prSet presAssocID="{E77288DF-114F-CB41-B80B-C1B256418BD4}" presName="hierRoot2" presStyleCnt="0">
        <dgm:presLayoutVars>
          <dgm:hierBranch val="init"/>
        </dgm:presLayoutVars>
      </dgm:prSet>
      <dgm:spPr/>
    </dgm:pt>
    <dgm:pt modelId="{8FF11D61-FD36-5A4F-AF0A-019DBF2481E0}" type="pres">
      <dgm:prSet presAssocID="{E77288DF-114F-CB41-B80B-C1B256418BD4}" presName="rootComposite" presStyleCnt="0"/>
      <dgm:spPr/>
    </dgm:pt>
    <dgm:pt modelId="{721F2125-4395-8140-8527-992337F93DFC}" type="pres">
      <dgm:prSet presAssocID="{E77288DF-114F-CB41-B80B-C1B256418BD4}" presName="rootText" presStyleLbl="node3" presStyleIdx="2" presStyleCnt="4" custScaleX="160677" custLinFactNeighborX="55253" custLinFactNeighborY="-66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5C261DB-33E4-154C-9048-4647C44D4EAB}" type="pres">
      <dgm:prSet presAssocID="{E77288DF-114F-CB41-B80B-C1B256418BD4}" presName="rootConnector" presStyleLbl="node3" presStyleIdx="2" presStyleCnt="4"/>
      <dgm:spPr/>
      <dgm:t>
        <a:bodyPr/>
        <a:lstStyle/>
        <a:p>
          <a:endParaRPr lang="en-US"/>
        </a:p>
      </dgm:t>
    </dgm:pt>
    <dgm:pt modelId="{4AFF8FDE-6609-5840-9AFB-E219A1158B39}" type="pres">
      <dgm:prSet presAssocID="{E77288DF-114F-CB41-B80B-C1B256418BD4}" presName="hierChild4" presStyleCnt="0"/>
      <dgm:spPr/>
    </dgm:pt>
    <dgm:pt modelId="{DDA76580-813A-034B-B4EF-0C4B1C459D3A}" type="pres">
      <dgm:prSet presAssocID="{E77288DF-114F-CB41-B80B-C1B256418BD4}" presName="hierChild5" presStyleCnt="0"/>
      <dgm:spPr/>
    </dgm:pt>
    <dgm:pt modelId="{3079D799-3FF4-9D40-A87E-630F37DD32AA}" type="pres">
      <dgm:prSet presAssocID="{EADFEE92-3641-8F4E-8C85-127587D7C377}" presName="Name37" presStyleLbl="parChTrans1D3" presStyleIdx="3" presStyleCnt="4"/>
      <dgm:spPr/>
      <dgm:t>
        <a:bodyPr/>
        <a:lstStyle/>
        <a:p>
          <a:endParaRPr lang="en-US"/>
        </a:p>
      </dgm:t>
    </dgm:pt>
    <dgm:pt modelId="{AF001B74-A6B5-4B42-A69F-A2C11F6CF414}" type="pres">
      <dgm:prSet presAssocID="{0753CF73-F158-1242-86F6-5164393787FB}" presName="hierRoot2" presStyleCnt="0">
        <dgm:presLayoutVars>
          <dgm:hierBranch val="init"/>
        </dgm:presLayoutVars>
      </dgm:prSet>
      <dgm:spPr/>
    </dgm:pt>
    <dgm:pt modelId="{C3F808A0-EA56-A447-86B8-F5F36346F91C}" type="pres">
      <dgm:prSet presAssocID="{0753CF73-F158-1242-86F6-5164393787FB}" presName="rootComposite" presStyleCnt="0"/>
      <dgm:spPr/>
    </dgm:pt>
    <dgm:pt modelId="{F55FFDEE-C840-754F-8E4A-787F4FD3E0E1}" type="pres">
      <dgm:prSet presAssocID="{0753CF73-F158-1242-86F6-5164393787FB}" presName="rootText" presStyleLbl="node3" presStyleIdx="3" presStyleCnt="4" custScaleX="162692" custLinFactNeighborX="54274" custLinFactNeighborY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998A57F-88BE-2849-93C7-E1E74EAFDAD8}" type="pres">
      <dgm:prSet presAssocID="{0753CF73-F158-1242-86F6-5164393787FB}" presName="rootConnector" presStyleLbl="node3" presStyleIdx="3" presStyleCnt="4"/>
      <dgm:spPr/>
      <dgm:t>
        <a:bodyPr/>
        <a:lstStyle/>
        <a:p>
          <a:endParaRPr lang="en-US"/>
        </a:p>
      </dgm:t>
    </dgm:pt>
    <dgm:pt modelId="{DF73AEF1-4493-5A40-953F-2055D94EAE79}" type="pres">
      <dgm:prSet presAssocID="{0753CF73-F158-1242-86F6-5164393787FB}" presName="hierChild4" presStyleCnt="0"/>
      <dgm:spPr/>
    </dgm:pt>
    <dgm:pt modelId="{2B1414EA-9C21-1C40-AF6B-9031F652AAED}" type="pres">
      <dgm:prSet presAssocID="{0753CF73-F158-1242-86F6-5164393787FB}" presName="hierChild5" presStyleCnt="0"/>
      <dgm:spPr/>
    </dgm:pt>
    <dgm:pt modelId="{90848543-9E73-A349-BEBD-77A830F5026E}" type="pres">
      <dgm:prSet presAssocID="{2A7E13A6-8C85-814B-B409-1DAC101DF2FF}" presName="hierChild5" presStyleCnt="0"/>
      <dgm:spPr/>
    </dgm:pt>
    <dgm:pt modelId="{9EF15EDB-D89B-EC47-B052-91B7FAB98566}" type="pres">
      <dgm:prSet presAssocID="{435A7D7E-77C9-0542-B0A1-2FC69E50A85E}" presName="hierChild3" presStyleCnt="0"/>
      <dgm:spPr/>
    </dgm:pt>
  </dgm:ptLst>
  <dgm:cxnLst>
    <dgm:cxn modelId="{15D998B9-1146-0B4E-844D-A57B8BB0E267}" type="presOf" srcId="{88380AD7-625E-1B41-BEB4-4E0E54126CB5}" destId="{C3CF4867-7211-154C-8711-A45834C1DDAB}" srcOrd="0" destOrd="0" presId="urn:microsoft.com/office/officeart/2005/8/layout/orgChart1"/>
    <dgm:cxn modelId="{DE80EB19-67DF-2E49-8472-C6A4AD99BF36}" srcId="{DEA7752D-A9C8-DA4F-A3A7-4E86ED26F498}" destId="{7305AAF8-D07D-684F-A544-59CB58529DAC}" srcOrd="1" destOrd="0" parTransId="{9EEE4A13-CBF1-514A-8CA4-A982F19F6EA5}" sibTransId="{32537E1E-453A-224F-9124-4E57777509A7}"/>
    <dgm:cxn modelId="{F8692598-8B19-1F49-A20A-10FFF47F39AB}" type="presOf" srcId="{7305AAF8-D07D-684F-A544-59CB58529DAC}" destId="{E9A70B4B-2B0D-4B4E-85E7-FA8F1424F9D5}" srcOrd="1" destOrd="0" presId="urn:microsoft.com/office/officeart/2005/8/layout/orgChart1"/>
    <dgm:cxn modelId="{A08D2A43-1C19-ED47-BD75-4F257845A9F5}" type="presOf" srcId="{E77288DF-114F-CB41-B80B-C1B256418BD4}" destId="{721F2125-4395-8140-8527-992337F93DFC}" srcOrd="0" destOrd="0" presId="urn:microsoft.com/office/officeart/2005/8/layout/orgChart1"/>
    <dgm:cxn modelId="{0A86B12B-97B3-144E-98B5-8AA15537A309}" type="presOf" srcId="{435A7D7E-77C9-0542-B0A1-2FC69E50A85E}" destId="{489A2F6E-ADEB-4948-9DB0-F35026709CC9}" srcOrd="0" destOrd="0" presId="urn:microsoft.com/office/officeart/2005/8/layout/orgChart1"/>
    <dgm:cxn modelId="{83169F9D-C9F0-F942-8853-9512B997910D}" type="presOf" srcId="{0753CF73-F158-1242-86F6-5164393787FB}" destId="{F55FFDEE-C840-754F-8E4A-787F4FD3E0E1}" srcOrd="0" destOrd="0" presId="urn:microsoft.com/office/officeart/2005/8/layout/orgChart1"/>
    <dgm:cxn modelId="{E5D7642C-7F41-C840-AA33-C82D1D52498F}" type="presOf" srcId="{435A7D7E-77C9-0542-B0A1-2FC69E50A85E}" destId="{62F75117-E945-644C-9F4D-1B583900AF78}" srcOrd="1" destOrd="0" presId="urn:microsoft.com/office/officeart/2005/8/layout/orgChart1"/>
    <dgm:cxn modelId="{21AFDC99-33AA-024F-B2AD-3FE91F9E60FB}" type="presOf" srcId="{F1B11787-1ECA-0744-8F2C-393B25AE953D}" destId="{DB5254B0-48FA-8B4C-B248-2B898421857A}" srcOrd="0" destOrd="0" presId="urn:microsoft.com/office/officeart/2005/8/layout/orgChart1"/>
    <dgm:cxn modelId="{7A21154F-C554-4346-A1D5-F64D4567D7C8}" type="presOf" srcId="{2A7E13A6-8C85-814B-B409-1DAC101DF2FF}" destId="{6D89AD00-7921-DA4B-AB20-B81786999F62}" srcOrd="1" destOrd="0" presId="urn:microsoft.com/office/officeart/2005/8/layout/orgChart1"/>
    <dgm:cxn modelId="{F3BF0D73-47D6-9542-9E95-A9344857A88F}" type="presOf" srcId="{884C4187-0727-924F-ACFB-BE1D4E9499FA}" destId="{DC64510F-B097-0F4F-92AF-2D9C5C1F7E97}" srcOrd="1" destOrd="0" presId="urn:microsoft.com/office/officeart/2005/8/layout/orgChart1"/>
    <dgm:cxn modelId="{2655D2C3-7132-D044-9F38-0E2281B62488}" type="presOf" srcId="{4AB9D54C-5FF2-E147-9D1F-D24E72AC16AA}" destId="{239E2885-4075-E248-8E6B-66CFF9359EA6}" srcOrd="0" destOrd="0" presId="urn:microsoft.com/office/officeart/2005/8/layout/orgChart1"/>
    <dgm:cxn modelId="{ADAE56F1-CFA2-554E-BBA1-4A198027C29E}" srcId="{A74C07F0-4FF3-074E-B67E-05169A23AE07}" destId="{435A7D7E-77C9-0542-B0A1-2FC69E50A85E}" srcOrd="0" destOrd="0" parTransId="{0BBE194B-26B1-E74D-949F-7C5D98E72DE7}" sibTransId="{C3A95655-E5F7-FF40-80EF-A28B440DE148}"/>
    <dgm:cxn modelId="{1276E126-4798-DD49-AB18-7D889B881AD0}" type="presOf" srcId="{7B851DB7-04FA-564F-AB51-D880EA71C788}" destId="{98216E0D-3009-284E-A7D6-6EDE5A3D8698}" srcOrd="0" destOrd="0" presId="urn:microsoft.com/office/officeart/2005/8/layout/orgChart1"/>
    <dgm:cxn modelId="{26C7DD1F-E81B-C24F-B166-6DE4EC7EBDAC}" type="presOf" srcId="{DEA7752D-A9C8-DA4F-A3A7-4E86ED26F498}" destId="{5E8116AC-BE2D-ED46-85A8-9C7A99E2108A}" srcOrd="0" destOrd="0" presId="urn:microsoft.com/office/officeart/2005/8/layout/orgChart1"/>
    <dgm:cxn modelId="{30FDF4F3-041D-DC40-ABE1-304055B9F494}" type="presOf" srcId="{0CC33D37-7AFB-F643-8089-E5DC930E974E}" destId="{A453C118-B5C5-6149-A146-96E79B0AD780}" srcOrd="0" destOrd="0" presId="urn:microsoft.com/office/officeart/2005/8/layout/orgChart1"/>
    <dgm:cxn modelId="{0F9F1329-AE26-EF42-977C-A3E313F56025}" type="presOf" srcId="{107B79BE-DB2A-CB4A-9FC1-ED02D77A1043}" destId="{52C21858-2891-2943-9FDF-E01EF5BF4461}" srcOrd="1" destOrd="0" presId="urn:microsoft.com/office/officeart/2005/8/layout/orgChart1"/>
    <dgm:cxn modelId="{C55E45BF-196B-C547-BD68-5BCCD9BC51D3}" type="presOf" srcId="{44A37BF6-441B-A84A-AAD6-CBAC03C31B33}" destId="{391C3A59-0C67-D049-A423-7CD256ACB067}" srcOrd="0" destOrd="0" presId="urn:microsoft.com/office/officeart/2005/8/layout/orgChart1"/>
    <dgm:cxn modelId="{3C16FE11-77C3-EF46-9C56-D230C7552235}" srcId="{DEA7752D-A9C8-DA4F-A3A7-4E86ED26F498}" destId="{F1B11787-1ECA-0744-8F2C-393B25AE953D}" srcOrd="0" destOrd="0" parTransId="{0CC33D37-7AFB-F643-8089-E5DC930E974E}" sibTransId="{9951BECC-A006-1E4E-B9EB-A66307B7B059}"/>
    <dgm:cxn modelId="{5B80E4FD-91DA-E049-8205-C40CEC7C828B}" type="presOf" srcId="{7305AAF8-D07D-684F-A544-59CB58529DAC}" destId="{D280455D-421B-7840-B9BE-FC33B28A021B}" srcOrd="0" destOrd="0" presId="urn:microsoft.com/office/officeart/2005/8/layout/orgChart1"/>
    <dgm:cxn modelId="{E054C586-D42B-E944-AF73-EC3F13012E04}" srcId="{435A7D7E-77C9-0542-B0A1-2FC69E50A85E}" destId="{DEA7752D-A9C8-DA4F-A3A7-4E86ED26F498}" srcOrd="0" destOrd="0" parTransId="{4AB9D54C-5FF2-E147-9D1F-D24E72AC16AA}" sibTransId="{68CF3CD0-6852-0D45-9508-3428A3BA313E}"/>
    <dgm:cxn modelId="{1BBB0AEB-6292-6849-90A4-AFCDF2B01E8A}" type="presOf" srcId="{EADFEE92-3641-8F4E-8C85-127587D7C377}" destId="{3079D799-3FF4-9D40-A87E-630F37DD32AA}" srcOrd="0" destOrd="0" presId="urn:microsoft.com/office/officeart/2005/8/layout/orgChart1"/>
    <dgm:cxn modelId="{33DB877E-25F8-E84B-B5A1-35E3D10A438D}" type="presOf" srcId="{E77288DF-114F-CB41-B80B-C1B256418BD4}" destId="{35C261DB-33E4-154C-9048-4647C44D4EAB}" srcOrd="1" destOrd="0" presId="urn:microsoft.com/office/officeart/2005/8/layout/orgChart1"/>
    <dgm:cxn modelId="{A95E8A33-6E16-6A4E-B3CD-B2AC2AB1B11D}" type="presOf" srcId="{9EEE4A13-CBF1-514A-8CA4-A982F19F6EA5}" destId="{6FE2C537-B774-9E41-85B1-934E96872960}" srcOrd="0" destOrd="0" presId="urn:microsoft.com/office/officeart/2005/8/layout/orgChart1"/>
    <dgm:cxn modelId="{33D3EE36-A02B-5D4D-8884-F348A883E3AE}" srcId="{435A7D7E-77C9-0542-B0A1-2FC69E50A85E}" destId="{2A7E13A6-8C85-814B-B409-1DAC101DF2FF}" srcOrd="1" destOrd="0" parTransId="{61690089-FD51-A948-A2C7-A0F66D035F30}" sibTransId="{4353C396-D7DC-0A49-A546-153D654470E3}"/>
    <dgm:cxn modelId="{B7BDE5CF-6D14-E341-998F-AB114125FDAE}" type="presOf" srcId="{0753CF73-F158-1242-86F6-5164393787FB}" destId="{0998A57F-88BE-2849-93C7-E1E74EAFDAD8}" srcOrd="1" destOrd="0" presId="urn:microsoft.com/office/officeart/2005/8/layout/orgChart1"/>
    <dgm:cxn modelId="{63281F81-1463-1641-A4F7-500F9BA35C49}" srcId="{7305AAF8-D07D-684F-A544-59CB58529DAC}" destId="{107B79BE-DB2A-CB4A-9FC1-ED02D77A1043}" srcOrd="0" destOrd="0" parTransId="{C1014AAD-DD3B-E840-AFD4-FDC9D65C9416}" sibTransId="{43E16681-8027-9446-AE8C-743FB3AF992B}"/>
    <dgm:cxn modelId="{0D71FF70-59AC-4442-A7D9-83FC8D5FF0D9}" type="presOf" srcId="{C1014AAD-DD3B-E840-AFD4-FDC9D65C9416}" destId="{DBE272D4-3690-8443-BFA2-70692E295C87}" srcOrd="0" destOrd="0" presId="urn:microsoft.com/office/officeart/2005/8/layout/orgChart1"/>
    <dgm:cxn modelId="{F37B40ED-4146-A54E-B4BA-5E649A451E20}" type="presOf" srcId="{44A37BF6-441B-A84A-AAD6-CBAC03C31B33}" destId="{16C524BA-8449-BD4E-BE6D-B92ADC557AE4}" srcOrd="1" destOrd="0" presId="urn:microsoft.com/office/officeart/2005/8/layout/orgChart1"/>
    <dgm:cxn modelId="{398E7C2A-5D88-AA4E-B2F9-85A3A1A2B771}" type="presOf" srcId="{F1B11787-1ECA-0744-8F2C-393B25AE953D}" destId="{A82DE075-BE92-154D-9FA1-C86A7CB62716}" srcOrd="1" destOrd="0" presId="urn:microsoft.com/office/officeart/2005/8/layout/orgChart1"/>
    <dgm:cxn modelId="{8D05DA90-3516-3E4F-A9C1-F4C1231B1F1C}" type="presOf" srcId="{61690089-FD51-A948-A2C7-A0F66D035F30}" destId="{66157370-EA68-0D45-9556-EC17A4BDC6AB}" srcOrd="0" destOrd="0" presId="urn:microsoft.com/office/officeart/2005/8/layout/orgChart1"/>
    <dgm:cxn modelId="{B2AC19E5-B031-B440-9006-645D13B0E9A1}" srcId="{2A7E13A6-8C85-814B-B409-1DAC101DF2FF}" destId="{E77288DF-114F-CB41-B80B-C1B256418BD4}" srcOrd="0" destOrd="0" parTransId="{7B851DB7-04FA-564F-AB51-D880EA71C788}" sibTransId="{DB710647-D52E-9348-9D27-79D486DB9B77}"/>
    <dgm:cxn modelId="{A1EB79EE-E82D-CE48-8F27-08D23068BE47}" srcId="{F1B11787-1ECA-0744-8F2C-393B25AE953D}" destId="{884C4187-0727-924F-ACFB-BE1D4E9499FA}" srcOrd="0" destOrd="0" parTransId="{653E21A2-64E1-DF43-ADE3-2C0F6715DBCE}" sibTransId="{39CE97D0-AB20-E44E-9EB4-B09C2D02DB67}"/>
    <dgm:cxn modelId="{963BA13C-0225-8A4A-A67C-D9D5CAD6DB4B}" type="presOf" srcId="{107B79BE-DB2A-CB4A-9FC1-ED02D77A1043}" destId="{A64638B9-85CC-2A49-BF5C-4685BCEB0260}" srcOrd="0" destOrd="0" presId="urn:microsoft.com/office/officeart/2005/8/layout/orgChart1"/>
    <dgm:cxn modelId="{4A3E30F6-D251-3143-85EC-251109CD79BF}" type="presOf" srcId="{88380AD7-625E-1B41-BEB4-4E0E54126CB5}" destId="{EDF7EB6E-87AF-C84F-88F6-4045562B5545}" srcOrd="1" destOrd="0" presId="urn:microsoft.com/office/officeart/2005/8/layout/orgChart1"/>
    <dgm:cxn modelId="{1B43F885-E526-1D4B-8582-80122F3B7DB2}" srcId="{2A7E13A6-8C85-814B-B409-1DAC101DF2FF}" destId="{0753CF73-F158-1242-86F6-5164393787FB}" srcOrd="1" destOrd="0" parTransId="{EADFEE92-3641-8F4E-8C85-127587D7C377}" sibTransId="{8832F676-6EEB-2245-9478-3C536012A01B}"/>
    <dgm:cxn modelId="{D8C94993-D3D9-174D-8ED1-2C355CD6C172}" type="presOf" srcId="{884C4187-0727-924F-ACFB-BE1D4E9499FA}" destId="{B645EEE8-F7C4-1F41-9561-A6C26EE6789C}" srcOrd="0" destOrd="0" presId="urn:microsoft.com/office/officeart/2005/8/layout/orgChart1"/>
    <dgm:cxn modelId="{28E7AEA8-D1FA-1B4A-8A2C-1C59BE973289}" type="presOf" srcId="{653E21A2-64E1-DF43-ADE3-2C0F6715DBCE}" destId="{9216E14C-66B5-5448-A491-FE9C83D02F8A}" srcOrd="0" destOrd="0" presId="urn:microsoft.com/office/officeart/2005/8/layout/orgChart1"/>
    <dgm:cxn modelId="{9409A0FC-9D28-6740-910B-3B19C62B1482}" type="presOf" srcId="{3FFA71E3-3AE7-5A45-929A-21EFB45C4508}" destId="{FAC1B816-4460-2642-A5C9-DB3F8B125BCF}" srcOrd="0" destOrd="0" presId="urn:microsoft.com/office/officeart/2005/8/layout/orgChart1"/>
    <dgm:cxn modelId="{8D232F64-FA9D-CF42-AFB0-C07217014B70}" type="presOf" srcId="{A74C07F0-4FF3-074E-B67E-05169A23AE07}" destId="{C0D81E64-903A-7D4D-8DC1-F83D132306AB}" srcOrd="0" destOrd="0" presId="urn:microsoft.com/office/officeart/2005/8/layout/orgChart1"/>
    <dgm:cxn modelId="{CBF0338F-EEC9-EB40-9507-2D0C80AFC8CC}" type="presOf" srcId="{2A7E13A6-8C85-814B-B409-1DAC101DF2FF}" destId="{5ED5B493-820E-B444-9FC4-B209C25F8A3B}" srcOrd="0" destOrd="0" presId="urn:microsoft.com/office/officeart/2005/8/layout/orgChart1"/>
    <dgm:cxn modelId="{33024338-2AC2-7747-ABBA-BE8716580411}" srcId="{7305AAF8-D07D-684F-A544-59CB58529DAC}" destId="{44A37BF6-441B-A84A-AAD6-CBAC03C31B33}" srcOrd="1" destOrd="0" parTransId="{0C405454-B3C1-0948-8F9B-2B645AB63DAE}" sibTransId="{30D6A320-DE36-564C-8856-0AC58CFF4FC0}"/>
    <dgm:cxn modelId="{3AD059F6-402B-8949-872A-0B29841A3429}" type="presOf" srcId="{0C405454-B3C1-0948-8F9B-2B645AB63DAE}" destId="{DE045D26-32D5-6444-B85D-BCF294787A4A}" srcOrd="0" destOrd="0" presId="urn:microsoft.com/office/officeart/2005/8/layout/orgChart1"/>
    <dgm:cxn modelId="{6B98F318-0BFA-C849-9988-2BCF366513F9}" type="presOf" srcId="{DEA7752D-A9C8-DA4F-A3A7-4E86ED26F498}" destId="{CDE5222E-7086-534D-AA15-D1C3181F05AA}" srcOrd="1" destOrd="0" presId="urn:microsoft.com/office/officeart/2005/8/layout/orgChart1"/>
    <dgm:cxn modelId="{203EB3B2-BF71-FE4A-83CD-9C5F182B2784}" srcId="{F1B11787-1ECA-0744-8F2C-393B25AE953D}" destId="{88380AD7-625E-1B41-BEB4-4E0E54126CB5}" srcOrd="1" destOrd="0" parTransId="{3FFA71E3-3AE7-5A45-929A-21EFB45C4508}" sibTransId="{0D5959BB-7CB3-B94F-99E0-94824A60B0AD}"/>
    <dgm:cxn modelId="{6E6835E0-74E6-8F4F-87A0-7344B81AB84C}" type="presParOf" srcId="{C0D81E64-903A-7D4D-8DC1-F83D132306AB}" destId="{0FF8659E-CC08-B14C-B3C0-687A2A549205}" srcOrd="0" destOrd="0" presId="urn:microsoft.com/office/officeart/2005/8/layout/orgChart1"/>
    <dgm:cxn modelId="{DD023FED-C9FD-E842-9FDE-6235256CD6B2}" type="presParOf" srcId="{0FF8659E-CC08-B14C-B3C0-687A2A549205}" destId="{A6745768-39D1-F54A-9E34-674163CA017D}" srcOrd="0" destOrd="0" presId="urn:microsoft.com/office/officeart/2005/8/layout/orgChart1"/>
    <dgm:cxn modelId="{0331B800-2F25-6E43-9B1E-B02674A2D6A6}" type="presParOf" srcId="{A6745768-39D1-F54A-9E34-674163CA017D}" destId="{489A2F6E-ADEB-4948-9DB0-F35026709CC9}" srcOrd="0" destOrd="0" presId="urn:microsoft.com/office/officeart/2005/8/layout/orgChart1"/>
    <dgm:cxn modelId="{9C9EBCE0-D47D-3D4F-AE62-486B36171746}" type="presParOf" srcId="{A6745768-39D1-F54A-9E34-674163CA017D}" destId="{62F75117-E945-644C-9F4D-1B583900AF78}" srcOrd="1" destOrd="0" presId="urn:microsoft.com/office/officeart/2005/8/layout/orgChart1"/>
    <dgm:cxn modelId="{8BAC1A89-28A9-6546-A5AB-66897D44904D}" type="presParOf" srcId="{0FF8659E-CC08-B14C-B3C0-687A2A549205}" destId="{6981ED85-3491-0443-A177-EFA75BD703C6}" srcOrd="1" destOrd="0" presId="urn:microsoft.com/office/officeart/2005/8/layout/orgChart1"/>
    <dgm:cxn modelId="{0EDAE51E-BF44-8B4F-AC5B-896DEA82B2C4}" type="presParOf" srcId="{6981ED85-3491-0443-A177-EFA75BD703C6}" destId="{239E2885-4075-E248-8E6B-66CFF9359EA6}" srcOrd="0" destOrd="0" presId="urn:microsoft.com/office/officeart/2005/8/layout/orgChart1"/>
    <dgm:cxn modelId="{29596D3C-F1C0-7244-B9B6-575FC68BAB85}" type="presParOf" srcId="{6981ED85-3491-0443-A177-EFA75BD703C6}" destId="{2653E1E4-036E-D24D-B5D6-061163D88F77}" srcOrd="1" destOrd="0" presId="urn:microsoft.com/office/officeart/2005/8/layout/orgChart1"/>
    <dgm:cxn modelId="{75648A9D-A30D-E54F-8B51-08719C8E5BF0}" type="presParOf" srcId="{2653E1E4-036E-D24D-B5D6-061163D88F77}" destId="{80064C2F-AA3F-8741-9B2C-FB5BF4E00A56}" srcOrd="0" destOrd="0" presId="urn:microsoft.com/office/officeart/2005/8/layout/orgChart1"/>
    <dgm:cxn modelId="{300B5668-1006-1A4B-8DD4-9564C9F66B21}" type="presParOf" srcId="{80064C2F-AA3F-8741-9B2C-FB5BF4E00A56}" destId="{5E8116AC-BE2D-ED46-85A8-9C7A99E2108A}" srcOrd="0" destOrd="0" presId="urn:microsoft.com/office/officeart/2005/8/layout/orgChart1"/>
    <dgm:cxn modelId="{0D44545A-A4FE-2744-A9F7-B8B7D6C712A2}" type="presParOf" srcId="{80064C2F-AA3F-8741-9B2C-FB5BF4E00A56}" destId="{CDE5222E-7086-534D-AA15-D1C3181F05AA}" srcOrd="1" destOrd="0" presId="urn:microsoft.com/office/officeart/2005/8/layout/orgChart1"/>
    <dgm:cxn modelId="{E7D84B2B-E1F0-A247-A2D1-298DF6914C8F}" type="presParOf" srcId="{2653E1E4-036E-D24D-B5D6-061163D88F77}" destId="{329AD80A-55A5-2041-B6D1-F30853EC84D1}" srcOrd="1" destOrd="0" presId="urn:microsoft.com/office/officeart/2005/8/layout/orgChart1"/>
    <dgm:cxn modelId="{2D942D59-8FE6-D14C-B0C2-4EB69A272143}" type="presParOf" srcId="{329AD80A-55A5-2041-B6D1-F30853EC84D1}" destId="{A453C118-B5C5-6149-A146-96E79B0AD780}" srcOrd="0" destOrd="0" presId="urn:microsoft.com/office/officeart/2005/8/layout/orgChart1"/>
    <dgm:cxn modelId="{BE041254-6572-EF40-8184-072B434B98CF}" type="presParOf" srcId="{329AD80A-55A5-2041-B6D1-F30853EC84D1}" destId="{A1B147B0-6123-5641-99F5-BED20A716D02}" srcOrd="1" destOrd="0" presId="urn:microsoft.com/office/officeart/2005/8/layout/orgChart1"/>
    <dgm:cxn modelId="{B6685207-0171-114D-818F-7A6EA328E20D}" type="presParOf" srcId="{A1B147B0-6123-5641-99F5-BED20A716D02}" destId="{623C02CF-C20B-1A4C-A687-A813E30E9FF5}" srcOrd="0" destOrd="0" presId="urn:microsoft.com/office/officeart/2005/8/layout/orgChart1"/>
    <dgm:cxn modelId="{EA7342E3-615F-BA4E-9598-E6C2ABDAE0D8}" type="presParOf" srcId="{623C02CF-C20B-1A4C-A687-A813E30E9FF5}" destId="{DB5254B0-48FA-8B4C-B248-2B898421857A}" srcOrd="0" destOrd="0" presId="urn:microsoft.com/office/officeart/2005/8/layout/orgChart1"/>
    <dgm:cxn modelId="{269641A1-AFA8-7046-A9DB-9F0B6EB4453F}" type="presParOf" srcId="{623C02CF-C20B-1A4C-A687-A813E30E9FF5}" destId="{A82DE075-BE92-154D-9FA1-C86A7CB62716}" srcOrd="1" destOrd="0" presId="urn:microsoft.com/office/officeart/2005/8/layout/orgChart1"/>
    <dgm:cxn modelId="{30852922-DD3E-BA49-A1FB-0A002D318CCC}" type="presParOf" srcId="{A1B147B0-6123-5641-99F5-BED20A716D02}" destId="{DE2E790F-CA5A-424F-8643-3CEE03FECF39}" srcOrd="1" destOrd="0" presId="urn:microsoft.com/office/officeart/2005/8/layout/orgChart1"/>
    <dgm:cxn modelId="{BF57DE4A-FCED-E24D-ABC9-A64037C48B87}" type="presParOf" srcId="{DE2E790F-CA5A-424F-8643-3CEE03FECF39}" destId="{9216E14C-66B5-5448-A491-FE9C83D02F8A}" srcOrd="0" destOrd="0" presId="urn:microsoft.com/office/officeart/2005/8/layout/orgChart1"/>
    <dgm:cxn modelId="{23931AAD-0605-FE4A-9A32-08148E757022}" type="presParOf" srcId="{DE2E790F-CA5A-424F-8643-3CEE03FECF39}" destId="{8A3093FA-2451-3945-8DC2-083515ACAA71}" srcOrd="1" destOrd="0" presId="urn:microsoft.com/office/officeart/2005/8/layout/orgChart1"/>
    <dgm:cxn modelId="{01F35D2D-A6BD-7B48-A281-26335940A938}" type="presParOf" srcId="{8A3093FA-2451-3945-8DC2-083515ACAA71}" destId="{83EEBDBD-1D56-DD4D-9986-C1BC3EA344ED}" srcOrd="0" destOrd="0" presId="urn:microsoft.com/office/officeart/2005/8/layout/orgChart1"/>
    <dgm:cxn modelId="{5545F0F2-AC6D-E743-BF64-4DACFBB60A7D}" type="presParOf" srcId="{83EEBDBD-1D56-DD4D-9986-C1BC3EA344ED}" destId="{B645EEE8-F7C4-1F41-9561-A6C26EE6789C}" srcOrd="0" destOrd="0" presId="urn:microsoft.com/office/officeart/2005/8/layout/orgChart1"/>
    <dgm:cxn modelId="{A3623789-B24F-9548-8B4A-85ABD004084C}" type="presParOf" srcId="{83EEBDBD-1D56-DD4D-9986-C1BC3EA344ED}" destId="{DC64510F-B097-0F4F-92AF-2D9C5C1F7E97}" srcOrd="1" destOrd="0" presId="urn:microsoft.com/office/officeart/2005/8/layout/orgChart1"/>
    <dgm:cxn modelId="{A8C2E919-1583-904C-A669-D29376B2744B}" type="presParOf" srcId="{8A3093FA-2451-3945-8DC2-083515ACAA71}" destId="{73B762AD-C1DE-3E4D-A3A9-D799E3AB25C7}" srcOrd="1" destOrd="0" presId="urn:microsoft.com/office/officeart/2005/8/layout/orgChart1"/>
    <dgm:cxn modelId="{1C1B5794-AABA-E840-BB3C-BF06A56674C5}" type="presParOf" srcId="{8A3093FA-2451-3945-8DC2-083515ACAA71}" destId="{B6EC4D29-31C6-DD47-AE13-2397B3755959}" srcOrd="2" destOrd="0" presId="urn:microsoft.com/office/officeart/2005/8/layout/orgChart1"/>
    <dgm:cxn modelId="{C06A1925-77D5-5B4E-A9FC-93DB469AF805}" type="presParOf" srcId="{DE2E790F-CA5A-424F-8643-3CEE03FECF39}" destId="{FAC1B816-4460-2642-A5C9-DB3F8B125BCF}" srcOrd="2" destOrd="0" presId="urn:microsoft.com/office/officeart/2005/8/layout/orgChart1"/>
    <dgm:cxn modelId="{2BB5FF5B-723E-EE44-A379-C1F4CD74CC5C}" type="presParOf" srcId="{DE2E790F-CA5A-424F-8643-3CEE03FECF39}" destId="{B98B7638-E69C-B54B-B7BA-D81B4CE26BA8}" srcOrd="3" destOrd="0" presId="urn:microsoft.com/office/officeart/2005/8/layout/orgChart1"/>
    <dgm:cxn modelId="{7A9ED8CD-9F10-FA4B-832D-20A7435D2ED1}" type="presParOf" srcId="{B98B7638-E69C-B54B-B7BA-D81B4CE26BA8}" destId="{FF1F0367-ABB5-D14D-8EF4-3238DEB5DFCB}" srcOrd="0" destOrd="0" presId="urn:microsoft.com/office/officeart/2005/8/layout/orgChart1"/>
    <dgm:cxn modelId="{2BC5822C-1058-C248-921B-D44E62498BB3}" type="presParOf" srcId="{FF1F0367-ABB5-D14D-8EF4-3238DEB5DFCB}" destId="{C3CF4867-7211-154C-8711-A45834C1DDAB}" srcOrd="0" destOrd="0" presId="urn:microsoft.com/office/officeart/2005/8/layout/orgChart1"/>
    <dgm:cxn modelId="{AD4BA5B4-63A1-7549-96CC-5FDDCE1CFEFA}" type="presParOf" srcId="{FF1F0367-ABB5-D14D-8EF4-3238DEB5DFCB}" destId="{EDF7EB6E-87AF-C84F-88F6-4045562B5545}" srcOrd="1" destOrd="0" presId="urn:microsoft.com/office/officeart/2005/8/layout/orgChart1"/>
    <dgm:cxn modelId="{B83156FF-A521-5D4C-80E8-7A09BD609BAF}" type="presParOf" srcId="{B98B7638-E69C-B54B-B7BA-D81B4CE26BA8}" destId="{050BD28D-0CB5-1640-8461-225FC4E9D3F5}" srcOrd="1" destOrd="0" presId="urn:microsoft.com/office/officeart/2005/8/layout/orgChart1"/>
    <dgm:cxn modelId="{891BE51E-6EFA-124E-A69B-12ECE356F85B}" type="presParOf" srcId="{B98B7638-E69C-B54B-B7BA-D81B4CE26BA8}" destId="{2F964DF8-80AE-6C4B-8EA5-ACC31924DF7C}" srcOrd="2" destOrd="0" presId="urn:microsoft.com/office/officeart/2005/8/layout/orgChart1"/>
    <dgm:cxn modelId="{113890DC-E244-654C-ABFB-81351D34C9ED}" type="presParOf" srcId="{A1B147B0-6123-5641-99F5-BED20A716D02}" destId="{6ED49F4C-E334-AD4F-A6AA-352F6F6D0A20}" srcOrd="2" destOrd="0" presId="urn:microsoft.com/office/officeart/2005/8/layout/orgChart1"/>
    <dgm:cxn modelId="{87BD3BFC-2B25-614A-B6A5-E5DEAFE7D2E1}" type="presParOf" srcId="{329AD80A-55A5-2041-B6D1-F30853EC84D1}" destId="{6FE2C537-B774-9E41-85B1-934E96872960}" srcOrd="2" destOrd="0" presId="urn:microsoft.com/office/officeart/2005/8/layout/orgChart1"/>
    <dgm:cxn modelId="{1D4C13BD-8F33-5744-BA48-81F5E861B4ED}" type="presParOf" srcId="{329AD80A-55A5-2041-B6D1-F30853EC84D1}" destId="{74406CF3-9EFE-414E-85C9-B536EE0EBC3F}" srcOrd="3" destOrd="0" presId="urn:microsoft.com/office/officeart/2005/8/layout/orgChart1"/>
    <dgm:cxn modelId="{1145D2CE-040C-9449-B42C-E069A2B987F0}" type="presParOf" srcId="{74406CF3-9EFE-414E-85C9-B536EE0EBC3F}" destId="{AFAA1B39-723F-664E-8A55-7AF0F01BB87C}" srcOrd="0" destOrd="0" presId="urn:microsoft.com/office/officeart/2005/8/layout/orgChart1"/>
    <dgm:cxn modelId="{403D863E-D492-7943-8134-EE606F39967F}" type="presParOf" srcId="{AFAA1B39-723F-664E-8A55-7AF0F01BB87C}" destId="{D280455D-421B-7840-B9BE-FC33B28A021B}" srcOrd="0" destOrd="0" presId="urn:microsoft.com/office/officeart/2005/8/layout/orgChart1"/>
    <dgm:cxn modelId="{E6C09A19-2D30-5A49-82A9-D685579F8DC2}" type="presParOf" srcId="{AFAA1B39-723F-664E-8A55-7AF0F01BB87C}" destId="{E9A70B4B-2B0D-4B4E-85E7-FA8F1424F9D5}" srcOrd="1" destOrd="0" presId="urn:microsoft.com/office/officeart/2005/8/layout/orgChart1"/>
    <dgm:cxn modelId="{621D2E8B-72BA-5842-ACC8-3D152FFF7DCE}" type="presParOf" srcId="{74406CF3-9EFE-414E-85C9-B536EE0EBC3F}" destId="{67CC1635-79B6-E842-AD37-DF6A1DCEB1A2}" srcOrd="1" destOrd="0" presId="urn:microsoft.com/office/officeart/2005/8/layout/orgChart1"/>
    <dgm:cxn modelId="{6B16F95C-5FA6-2543-A1E8-1C933A8E27C3}" type="presParOf" srcId="{67CC1635-79B6-E842-AD37-DF6A1DCEB1A2}" destId="{DBE272D4-3690-8443-BFA2-70692E295C87}" srcOrd="0" destOrd="0" presId="urn:microsoft.com/office/officeart/2005/8/layout/orgChart1"/>
    <dgm:cxn modelId="{96BB6B46-7522-5746-BE7D-30D41212611F}" type="presParOf" srcId="{67CC1635-79B6-E842-AD37-DF6A1DCEB1A2}" destId="{6D927407-FA92-3249-A5AD-342BC3644DE7}" srcOrd="1" destOrd="0" presId="urn:microsoft.com/office/officeart/2005/8/layout/orgChart1"/>
    <dgm:cxn modelId="{496E966C-F3CA-9C4B-B152-A86A173AEFD6}" type="presParOf" srcId="{6D927407-FA92-3249-A5AD-342BC3644DE7}" destId="{7C3D3244-A710-5445-91E9-7D95BD807291}" srcOrd="0" destOrd="0" presId="urn:microsoft.com/office/officeart/2005/8/layout/orgChart1"/>
    <dgm:cxn modelId="{CADDC3CF-1C1E-BF4C-8D85-41764CC84353}" type="presParOf" srcId="{7C3D3244-A710-5445-91E9-7D95BD807291}" destId="{A64638B9-85CC-2A49-BF5C-4685BCEB0260}" srcOrd="0" destOrd="0" presId="urn:microsoft.com/office/officeart/2005/8/layout/orgChart1"/>
    <dgm:cxn modelId="{883E54A7-FF5F-D847-AA3F-0A255F4D80F5}" type="presParOf" srcId="{7C3D3244-A710-5445-91E9-7D95BD807291}" destId="{52C21858-2891-2943-9FDF-E01EF5BF4461}" srcOrd="1" destOrd="0" presId="urn:microsoft.com/office/officeart/2005/8/layout/orgChart1"/>
    <dgm:cxn modelId="{29755C2B-DBE9-D944-9A67-BED65CE8D1FA}" type="presParOf" srcId="{6D927407-FA92-3249-A5AD-342BC3644DE7}" destId="{4CCB14B1-FB9A-834B-9278-D7E5F3A5DCDA}" srcOrd="1" destOrd="0" presId="urn:microsoft.com/office/officeart/2005/8/layout/orgChart1"/>
    <dgm:cxn modelId="{BD76C74D-AE89-8D44-B89C-970E3004C0B0}" type="presParOf" srcId="{6D927407-FA92-3249-A5AD-342BC3644DE7}" destId="{7898FC22-AB49-634C-9C5D-31DBBE9D5AE2}" srcOrd="2" destOrd="0" presId="urn:microsoft.com/office/officeart/2005/8/layout/orgChart1"/>
    <dgm:cxn modelId="{A916BB9B-FB29-3B4A-BBC5-1EFF5415D520}" type="presParOf" srcId="{67CC1635-79B6-E842-AD37-DF6A1DCEB1A2}" destId="{DE045D26-32D5-6444-B85D-BCF294787A4A}" srcOrd="2" destOrd="0" presId="urn:microsoft.com/office/officeart/2005/8/layout/orgChart1"/>
    <dgm:cxn modelId="{DB451282-1A5A-C54E-AD95-ED72B2823C21}" type="presParOf" srcId="{67CC1635-79B6-E842-AD37-DF6A1DCEB1A2}" destId="{10C0C198-E254-3E41-BC4B-879ADB045AF8}" srcOrd="3" destOrd="0" presId="urn:microsoft.com/office/officeart/2005/8/layout/orgChart1"/>
    <dgm:cxn modelId="{17D4D7E0-528D-B247-A7CE-DE0CDF0879F5}" type="presParOf" srcId="{10C0C198-E254-3E41-BC4B-879ADB045AF8}" destId="{90366A64-C07B-6E42-B781-97AC3E49A2AC}" srcOrd="0" destOrd="0" presId="urn:microsoft.com/office/officeart/2005/8/layout/orgChart1"/>
    <dgm:cxn modelId="{CBFDC966-4209-1947-8040-CD49A0B649E6}" type="presParOf" srcId="{90366A64-C07B-6E42-B781-97AC3E49A2AC}" destId="{391C3A59-0C67-D049-A423-7CD256ACB067}" srcOrd="0" destOrd="0" presId="urn:microsoft.com/office/officeart/2005/8/layout/orgChart1"/>
    <dgm:cxn modelId="{75B72E36-55FD-8248-98C4-25AC4A551358}" type="presParOf" srcId="{90366A64-C07B-6E42-B781-97AC3E49A2AC}" destId="{16C524BA-8449-BD4E-BE6D-B92ADC557AE4}" srcOrd="1" destOrd="0" presId="urn:microsoft.com/office/officeart/2005/8/layout/orgChart1"/>
    <dgm:cxn modelId="{DF88D84F-A283-D54F-80C8-3C0EAB3D2F0F}" type="presParOf" srcId="{10C0C198-E254-3E41-BC4B-879ADB045AF8}" destId="{CF500E09-B811-364B-9B78-AD95CB4DF48E}" srcOrd="1" destOrd="0" presId="urn:microsoft.com/office/officeart/2005/8/layout/orgChart1"/>
    <dgm:cxn modelId="{38B1668B-BD5E-F449-90C3-E5668078FADE}" type="presParOf" srcId="{10C0C198-E254-3E41-BC4B-879ADB045AF8}" destId="{CA40E5D0-C44F-8E46-8DD0-879AF05BC474}" srcOrd="2" destOrd="0" presId="urn:microsoft.com/office/officeart/2005/8/layout/orgChart1"/>
    <dgm:cxn modelId="{E24F3364-4C62-7F40-B4FA-D44610670890}" type="presParOf" srcId="{74406CF3-9EFE-414E-85C9-B536EE0EBC3F}" destId="{350B2F58-EDFA-C345-BECF-49BE907F0DCC}" srcOrd="2" destOrd="0" presId="urn:microsoft.com/office/officeart/2005/8/layout/orgChart1"/>
    <dgm:cxn modelId="{01F0397A-7A0E-D94A-A8AE-AA5955368A16}" type="presParOf" srcId="{2653E1E4-036E-D24D-B5D6-061163D88F77}" destId="{173D612E-12B5-694E-8861-6F563A62FF79}" srcOrd="2" destOrd="0" presId="urn:microsoft.com/office/officeart/2005/8/layout/orgChart1"/>
    <dgm:cxn modelId="{E7AD7DA7-B969-6D42-9FA2-45D82CE9CD12}" type="presParOf" srcId="{6981ED85-3491-0443-A177-EFA75BD703C6}" destId="{66157370-EA68-0D45-9556-EC17A4BDC6AB}" srcOrd="2" destOrd="0" presId="urn:microsoft.com/office/officeart/2005/8/layout/orgChart1"/>
    <dgm:cxn modelId="{5C00DFF0-947A-F640-8CC2-F433AA7869C4}" type="presParOf" srcId="{6981ED85-3491-0443-A177-EFA75BD703C6}" destId="{7A4744BD-8501-FE41-9925-3265B99D41F5}" srcOrd="3" destOrd="0" presId="urn:microsoft.com/office/officeart/2005/8/layout/orgChart1"/>
    <dgm:cxn modelId="{102ED624-9E63-2D49-8EC9-C3663C1C0B8E}" type="presParOf" srcId="{7A4744BD-8501-FE41-9925-3265B99D41F5}" destId="{B5010C2A-21E4-F94E-A21D-421900EFD491}" srcOrd="0" destOrd="0" presId="urn:microsoft.com/office/officeart/2005/8/layout/orgChart1"/>
    <dgm:cxn modelId="{B0F63487-4E74-B346-A474-63B598E6D712}" type="presParOf" srcId="{B5010C2A-21E4-F94E-A21D-421900EFD491}" destId="{5ED5B493-820E-B444-9FC4-B209C25F8A3B}" srcOrd="0" destOrd="0" presId="urn:microsoft.com/office/officeart/2005/8/layout/orgChart1"/>
    <dgm:cxn modelId="{1058C614-40EA-724F-A41A-FB1DD2A762B6}" type="presParOf" srcId="{B5010C2A-21E4-F94E-A21D-421900EFD491}" destId="{6D89AD00-7921-DA4B-AB20-B81786999F62}" srcOrd="1" destOrd="0" presId="urn:microsoft.com/office/officeart/2005/8/layout/orgChart1"/>
    <dgm:cxn modelId="{B4E2D727-70CA-FD48-A757-2C4A299B02ED}" type="presParOf" srcId="{7A4744BD-8501-FE41-9925-3265B99D41F5}" destId="{265B0822-6870-9A46-ABAD-748269EB8CE8}" srcOrd="1" destOrd="0" presId="urn:microsoft.com/office/officeart/2005/8/layout/orgChart1"/>
    <dgm:cxn modelId="{423DC3CA-DFA4-8D49-BDB5-440F3EA7DD0A}" type="presParOf" srcId="{265B0822-6870-9A46-ABAD-748269EB8CE8}" destId="{98216E0D-3009-284E-A7D6-6EDE5A3D8698}" srcOrd="0" destOrd="0" presId="urn:microsoft.com/office/officeart/2005/8/layout/orgChart1"/>
    <dgm:cxn modelId="{CEFAF25D-B06D-C840-AF24-4D4332FA8E2E}" type="presParOf" srcId="{265B0822-6870-9A46-ABAD-748269EB8CE8}" destId="{C2E45486-CA53-E948-B2CE-D6C3EC5B4453}" srcOrd="1" destOrd="0" presId="urn:microsoft.com/office/officeart/2005/8/layout/orgChart1"/>
    <dgm:cxn modelId="{6B5E52A6-739C-7747-A163-1D0C150293CC}" type="presParOf" srcId="{C2E45486-CA53-E948-B2CE-D6C3EC5B4453}" destId="{8FF11D61-FD36-5A4F-AF0A-019DBF2481E0}" srcOrd="0" destOrd="0" presId="urn:microsoft.com/office/officeart/2005/8/layout/orgChart1"/>
    <dgm:cxn modelId="{850212B4-D080-0E49-8DAF-1C10EBCD3013}" type="presParOf" srcId="{8FF11D61-FD36-5A4F-AF0A-019DBF2481E0}" destId="{721F2125-4395-8140-8527-992337F93DFC}" srcOrd="0" destOrd="0" presId="urn:microsoft.com/office/officeart/2005/8/layout/orgChart1"/>
    <dgm:cxn modelId="{AC788484-4634-3846-A634-E6747B5EFC76}" type="presParOf" srcId="{8FF11D61-FD36-5A4F-AF0A-019DBF2481E0}" destId="{35C261DB-33E4-154C-9048-4647C44D4EAB}" srcOrd="1" destOrd="0" presId="urn:microsoft.com/office/officeart/2005/8/layout/orgChart1"/>
    <dgm:cxn modelId="{29ABDEAC-9692-0045-834E-B96A8D93BD42}" type="presParOf" srcId="{C2E45486-CA53-E948-B2CE-D6C3EC5B4453}" destId="{4AFF8FDE-6609-5840-9AFB-E219A1158B39}" srcOrd="1" destOrd="0" presId="urn:microsoft.com/office/officeart/2005/8/layout/orgChart1"/>
    <dgm:cxn modelId="{EDA50179-7EE8-674C-928C-DA98A38B3ACA}" type="presParOf" srcId="{C2E45486-CA53-E948-B2CE-D6C3EC5B4453}" destId="{DDA76580-813A-034B-B4EF-0C4B1C459D3A}" srcOrd="2" destOrd="0" presId="urn:microsoft.com/office/officeart/2005/8/layout/orgChart1"/>
    <dgm:cxn modelId="{2DA6C40B-AD46-0243-912C-B7604402F1F0}" type="presParOf" srcId="{265B0822-6870-9A46-ABAD-748269EB8CE8}" destId="{3079D799-3FF4-9D40-A87E-630F37DD32AA}" srcOrd="2" destOrd="0" presId="urn:microsoft.com/office/officeart/2005/8/layout/orgChart1"/>
    <dgm:cxn modelId="{89683CED-3C1F-7045-BE3F-8864B0F34363}" type="presParOf" srcId="{265B0822-6870-9A46-ABAD-748269EB8CE8}" destId="{AF001B74-A6B5-4B42-A69F-A2C11F6CF414}" srcOrd="3" destOrd="0" presId="urn:microsoft.com/office/officeart/2005/8/layout/orgChart1"/>
    <dgm:cxn modelId="{F9447F80-CF22-D64F-994E-04D8AAB45763}" type="presParOf" srcId="{AF001B74-A6B5-4B42-A69F-A2C11F6CF414}" destId="{C3F808A0-EA56-A447-86B8-F5F36346F91C}" srcOrd="0" destOrd="0" presId="urn:microsoft.com/office/officeart/2005/8/layout/orgChart1"/>
    <dgm:cxn modelId="{36923026-9EFD-174C-AC51-C24BAC8F376D}" type="presParOf" srcId="{C3F808A0-EA56-A447-86B8-F5F36346F91C}" destId="{F55FFDEE-C840-754F-8E4A-787F4FD3E0E1}" srcOrd="0" destOrd="0" presId="urn:microsoft.com/office/officeart/2005/8/layout/orgChart1"/>
    <dgm:cxn modelId="{D4E05CF2-E1A6-F343-88FD-A5C99A96DB46}" type="presParOf" srcId="{C3F808A0-EA56-A447-86B8-F5F36346F91C}" destId="{0998A57F-88BE-2849-93C7-E1E74EAFDAD8}" srcOrd="1" destOrd="0" presId="urn:microsoft.com/office/officeart/2005/8/layout/orgChart1"/>
    <dgm:cxn modelId="{6874D2CC-40BA-1544-9733-D98A5EDD663B}" type="presParOf" srcId="{AF001B74-A6B5-4B42-A69F-A2C11F6CF414}" destId="{DF73AEF1-4493-5A40-953F-2055D94EAE79}" srcOrd="1" destOrd="0" presId="urn:microsoft.com/office/officeart/2005/8/layout/orgChart1"/>
    <dgm:cxn modelId="{DC4108B9-5650-7E4F-9256-0B18AB4D2791}" type="presParOf" srcId="{AF001B74-A6B5-4B42-A69F-A2C11F6CF414}" destId="{2B1414EA-9C21-1C40-AF6B-9031F652AAED}" srcOrd="2" destOrd="0" presId="urn:microsoft.com/office/officeart/2005/8/layout/orgChart1"/>
    <dgm:cxn modelId="{CF3D71A0-E5C2-9845-8954-848D4BA5237F}" type="presParOf" srcId="{7A4744BD-8501-FE41-9925-3265B99D41F5}" destId="{90848543-9E73-A349-BEBD-77A830F5026E}" srcOrd="2" destOrd="0" presId="urn:microsoft.com/office/officeart/2005/8/layout/orgChart1"/>
    <dgm:cxn modelId="{68EC16F8-55B7-5142-9996-FCAF2BC6FE03}" type="presParOf" srcId="{0FF8659E-CC08-B14C-B3C0-687A2A549205}" destId="{9EF15EDB-D89B-EC47-B052-91B7FAB9856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79D799-3FF4-9D40-A87E-630F37DD32AA}">
      <dsp:nvSpPr>
        <dsp:cNvPr id="0" name=""/>
        <dsp:cNvSpPr/>
      </dsp:nvSpPr>
      <dsp:spPr>
        <a:xfrm>
          <a:off x="7918659" y="1898536"/>
          <a:ext cx="747115" cy="19614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61427"/>
              </a:lnTo>
              <a:lnTo>
                <a:pt x="747115" y="196142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216E0D-3009-284E-A7D6-6EDE5A3D8698}">
      <dsp:nvSpPr>
        <dsp:cNvPr id="0" name=""/>
        <dsp:cNvSpPr/>
      </dsp:nvSpPr>
      <dsp:spPr>
        <a:xfrm>
          <a:off x="7918659" y="1898536"/>
          <a:ext cx="762981" cy="7565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56531"/>
              </a:lnTo>
              <a:lnTo>
                <a:pt x="762981" y="75653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57370-EA68-0D45-9556-EC17A4BDC6AB}">
      <dsp:nvSpPr>
        <dsp:cNvPr id="0" name=""/>
        <dsp:cNvSpPr/>
      </dsp:nvSpPr>
      <dsp:spPr>
        <a:xfrm>
          <a:off x="5834090" y="813224"/>
          <a:ext cx="2732811" cy="275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4845"/>
              </a:lnTo>
              <a:lnTo>
                <a:pt x="2732811" y="104845"/>
              </a:lnTo>
              <a:lnTo>
                <a:pt x="2732811" y="27500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045D26-32D5-6444-B85D-BCF294787A4A}">
      <dsp:nvSpPr>
        <dsp:cNvPr id="0" name=""/>
        <dsp:cNvSpPr/>
      </dsp:nvSpPr>
      <dsp:spPr>
        <a:xfrm>
          <a:off x="3295865" y="3113869"/>
          <a:ext cx="618650" cy="18589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58972"/>
              </a:lnTo>
              <a:lnTo>
                <a:pt x="618650" y="185897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E272D4-3690-8443-BFA2-70692E295C87}">
      <dsp:nvSpPr>
        <dsp:cNvPr id="0" name=""/>
        <dsp:cNvSpPr/>
      </dsp:nvSpPr>
      <dsp:spPr>
        <a:xfrm>
          <a:off x="3295865" y="3113869"/>
          <a:ext cx="618650" cy="7297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9766"/>
              </a:lnTo>
              <a:lnTo>
                <a:pt x="618650" y="72976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E2C537-B774-9E41-85B1-934E96872960}">
      <dsp:nvSpPr>
        <dsp:cNvPr id="0" name=""/>
        <dsp:cNvSpPr/>
      </dsp:nvSpPr>
      <dsp:spPr>
        <a:xfrm>
          <a:off x="3476821" y="1963854"/>
          <a:ext cx="467285" cy="3397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9547"/>
              </a:lnTo>
              <a:lnTo>
                <a:pt x="467285" y="169547"/>
              </a:lnTo>
              <a:lnTo>
                <a:pt x="467285" y="33971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C1B816-4460-2642-A5C9-DB3F8B125BCF}">
      <dsp:nvSpPr>
        <dsp:cNvPr id="0" name=""/>
        <dsp:cNvSpPr/>
      </dsp:nvSpPr>
      <dsp:spPr>
        <a:xfrm>
          <a:off x="162060" y="3113869"/>
          <a:ext cx="492946" cy="18143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4300"/>
              </a:lnTo>
              <a:lnTo>
                <a:pt x="492946" y="181430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16E14C-66B5-5448-A491-FE9C83D02F8A}">
      <dsp:nvSpPr>
        <dsp:cNvPr id="0" name=""/>
        <dsp:cNvSpPr/>
      </dsp:nvSpPr>
      <dsp:spPr>
        <a:xfrm>
          <a:off x="162060" y="3113869"/>
          <a:ext cx="246225" cy="8603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60395"/>
              </a:lnTo>
              <a:lnTo>
                <a:pt x="246225" y="8603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53C118-B5C5-6149-A146-96E79B0AD780}">
      <dsp:nvSpPr>
        <dsp:cNvPr id="0" name=""/>
        <dsp:cNvSpPr/>
      </dsp:nvSpPr>
      <dsp:spPr>
        <a:xfrm>
          <a:off x="810302" y="1963854"/>
          <a:ext cx="2666519" cy="339711"/>
        </a:xfrm>
        <a:custGeom>
          <a:avLst/>
          <a:gdLst/>
          <a:ahLst/>
          <a:cxnLst/>
          <a:rect l="0" t="0" r="0" b="0"/>
          <a:pathLst>
            <a:path>
              <a:moveTo>
                <a:pt x="2666519" y="0"/>
              </a:moveTo>
              <a:lnTo>
                <a:pt x="2666519" y="169547"/>
              </a:lnTo>
              <a:lnTo>
                <a:pt x="0" y="169547"/>
              </a:lnTo>
              <a:lnTo>
                <a:pt x="0" y="33971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9E2885-4075-E248-8E6B-66CFF9359EA6}">
      <dsp:nvSpPr>
        <dsp:cNvPr id="0" name=""/>
        <dsp:cNvSpPr/>
      </dsp:nvSpPr>
      <dsp:spPr>
        <a:xfrm>
          <a:off x="3476821" y="813224"/>
          <a:ext cx="2357268" cy="340327"/>
        </a:xfrm>
        <a:custGeom>
          <a:avLst/>
          <a:gdLst/>
          <a:ahLst/>
          <a:cxnLst/>
          <a:rect l="0" t="0" r="0" b="0"/>
          <a:pathLst>
            <a:path>
              <a:moveTo>
                <a:pt x="2357268" y="0"/>
              </a:moveTo>
              <a:lnTo>
                <a:pt x="2357268" y="170163"/>
              </a:lnTo>
              <a:lnTo>
                <a:pt x="0" y="170163"/>
              </a:lnTo>
              <a:lnTo>
                <a:pt x="0" y="34032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9A2F6E-ADEB-4948-9DB0-F35026709CC9}">
      <dsp:nvSpPr>
        <dsp:cNvPr id="0" name=""/>
        <dsp:cNvSpPr/>
      </dsp:nvSpPr>
      <dsp:spPr>
        <a:xfrm>
          <a:off x="5023787" y="2921"/>
          <a:ext cx="1620605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Throwable</a:t>
          </a:r>
          <a:endParaRPr lang="en-US" sz="2000" kern="1200" dirty="0"/>
        </a:p>
      </dsp:txBody>
      <dsp:txXfrm>
        <a:off x="5023787" y="2921"/>
        <a:ext cx="1620605" cy="810302"/>
      </dsp:txXfrm>
    </dsp:sp>
    <dsp:sp modelId="{5E8116AC-BE2D-ED46-85A8-9C7A99E2108A}">
      <dsp:nvSpPr>
        <dsp:cNvPr id="0" name=""/>
        <dsp:cNvSpPr/>
      </dsp:nvSpPr>
      <dsp:spPr>
        <a:xfrm>
          <a:off x="2666519" y="1153551"/>
          <a:ext cx="1620605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Exception</a:t>
          </a:r>
          <a:endParaRPr lang="en-US" sz="2000" kern="1200" dirty="0"/>
        </a:p>
      </dsp:txBody>
      <dsp:txXfrm>
        <a:off x="2666519" y="1153551"/>
        <a:ext cx="1620605" cy="810302"/>
      </dsp:txXfrm>
    </dsp:sp>
    <dsp:sp modelId="{DB5254B0-48FA-8B4C-B248-2B898421857A}">
      <dsp:nvSpPr>
        <dsp:cNvPr id="0" name=""/>
        <dsp:cNvSpPr/>
      </dsp:nvSpPr>
      <dsp:spPr>
        <a:xfrm>
          <a:off x="0" y="2303566"/>
          <a:ext cx="1620605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Compile</a:t>
          </a:r>
          <a:endParaRPr lang="en-US" sz="2000" kern="1200" dirty="0"/>
        </a:p>
      </dsp:txBody>
      <dsp:txXfrm>
        <a:off x="0" y="2303566"/>
        <a:ext cx="1620605" cy="810302"/>
      </dsp:txXfrm>
    </dsp:sp>
    <dsp:sp modelId="{B645EEE8-F7C4-1F41-9561-A6C26EE6789C}">
      <dsp:nvSpPr>
        <dsp:cNvPr id="0" name=""/>
        <dsp:cNvSpPr/>
      </dsp:nvSpPr>
      <dsp:spPr>
        <a:xfrm>
          <a:off x="408285" y="3569113"/>
          <a:ext cx="2749616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InterruptedException</a:t>
          </a:r>
          <a:endParaRPr lang="en-US" sz="2000" kern="1200" dirty="0"/>
        </a:p>
      </dsp:txBody>
      <dsp:txXfrm>
        <a:off x="408285" y="3569113"/>
        <a:ext cx="2749616" cy="810302"/>
      </dsp:txXfrm>
    </dsp:sp>
    <dsp:sp modelId="{C3CF4867-7211-154C-8711-A45834C1DDAB}">
      <dsp:nvSpPr>
        <dsp:cNvPr id="0" name=""/>
        <dsp:cNvSpPr/>
      </dsp:nvSpPr>
      <dsp:spPr>
        <a:xfrm>
          <a:off x="655006" y="4523018"/>
          <a:ext cx="1773218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IOException</a:t>
          </a:r>
          <a:endParaRPr lang="en-US" sz="2000" kern="1200" dirty="0"/>
        </a:p>
      </dsp:txBody>
      <dsp:txXfrm>
        <a:off x="655006" y="4523018"/>
        <a:ext cx="1773218" cy="810302"/>
      </dsp:txXfrm>
    </dsp:sp>
    <dsp:sp modelId="{D280455D-421B-7840-B9BE-FC33B28A021B}">
      <dsp:nvSpPr>
        <dsp:cNvPr id="0" name=""/>
        <dsp:cNvSpPr/>
      </dsp:nvSpPr>
      <dsp:spPr>
        <a:xfrm>
          <a:off x="3133804" y="2303566"/>
          <a:ext cx="1620605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Runtime</a:t>
          </a:r>
          <a:endParaRPr lang="en-US" sz="2000" kern="1200" dirty="0"/>
        </a:p>
      </dsp:txBody>
      <dsp:txXfrm>
        <a:off x="3133804" y="2303566"/>
        <a:ext cx="1620605" cy="810302"/>
      </dsp:txXfrm>
    </dsp:sp>
    <dsp:sp modelId="{A64638B9-85CC-2A49-BF5C-4685BCEB0260}">
      <dsp:nvSpPr>
        <dsp:cNvPr id="0" name=""/>
        <dsp:cNvSpPr/>
      </dsp:nvSpPr>
      <dsp:spPr>
        <a:xfrm>
          <a:off x="3914515" y="3438484"/>
          <a:ext cx="2829237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NullPointerException</a:t>
          </a:r>
          <a:endParaRPr lang="en-US" sz="2000" kern="1200" dirty="0"/>
        </a:p>
      </dsp:txBody>
      <dsp:txXfrm>
        <a:off x="3914515" y="3438484"/>
        <a:ext cx="2829237" cy="810302"/>
      </dsp:txXfrm>
    </dsp:sp>
    <dsp:sp modelId="{391C3A59-0C67-D049-A423-7CD256ACB067}">
      <dsp:nvSpPr>
        <dsp:cNvPr id="0" name=""/>
        <dsp:cNvSpPr/>
      </dsp:nvSpPr>
      <dsp:spPr>
        <a:xfrm>
          <a:off x="3914515" y="4567690"/>
          <a:ext cx="2600958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ArithematicException</a:t>
          </a:r>
          <a:endParaRPr lang="en-US" sz="2000" kern="1200" dirty="0"/>
        </a:p>
      </dsp:txBody>
      <dsp:txXfrm>
        <a:off x="3914515" y="4567690"/>
        <a:ext cx="2600958" cy="810302"/>
      </dsp:txXfrm>
    </dsp:sp>
    <dsp:sp modelId="{5ED5B493-820E-B444-9FC4-B209C25F8A3B}">
      <dsp:nvSpPr>
        <dsp:cNvPr id="0" name=""/>
        <dsp:cNvSpPr/>
      </dsp:nvSpPr>
      <dsp:spPr>
        <a:xfrm>
          <a:off x="7756598" y="1088233"/>
          <a:ext cx="1620605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Error</a:t>
          </a:r>
          <a:endParaRPr lang="en-US" sz="2000" kern="1200" dirty="0"/>
        </a:p>
      </dsp:txBody>
      <dsp:txXfrm>
        <a:off x="7756598" y="1088233"/>
        <a:ext cx="1620605" cy="810302"/>
      </dsp:txXfrm>
    </dsp:sp>
    <dsp:sp modelId="{721F2125-4395-8140-8527-992337F93DFC}">
      <dsp:nvSpPr>
        <dsp:cNvPr id="0" name=""/>
        <dsp:cNvSpPr/>
      </dsp:nvSpPr>
      <dsp:spPr>
        <a:xfrm>
          <a:off x="8681640" y="2249916"/>
          <a:ext cx="2603940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StackOverflowError</a:t>
          </a:r>
          <a:endParaRPr lang="en-US" sz="2000" kern="1200" dirty="0"/>
        </a:p>
      </dsp:txBody>
      <dsp:txXfrm>
        <a:off x="8681640" y="2249916"/>
        <a:ext cx="2603940" cy="810302"/>
      </dsp:txXfrm>
    </dsp:sp>
    <dsp:sp modelId="{F55FFDEE-C840-754F-8E4A-787F4FD3E0E1}">
      <dsp:nvSpPr>
        <dsp:cNvPr id="0" name=""/>
        <dsp:cNvSpPr/>
      </dsp:nvSpPr>
      <dsp:spPr>
        <a:xfrm>
          <a:off x="8665774" y="3454812"/>
          <a:ext cx="2636595" cy="81030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OutOfMemoryError</a:t>
          </a:r>
          <a:endParaRPr lang="en-US" sz="2000" kern="1200" dirty="0"/>
        </a:p>
      </dsp:txBody>
      <dsp:txXfrm>
        <a:off x="8665774" y="3454812"/>
        <a:ext cx="2636595" cy="8103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467E4F-00B0-4EB2-884A-3CB798FA35EE}" type="datetimeFigureOut">
              <a:rPr lang="en-IN" smtClean="0"/>
              <a:t>01/06/18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F8FB1D-5CDD-41AB-AC13-E4110C82B1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9236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docs.oracle.com</a:t>
            </a:r>
            <a:r>
              <a:rPr lang="en-US" dirty="0" smtClean="0"/>
              <a:t>/</a:t>
            </a:r>
            <a:r>
              <a:rPr lang="en-US" dirty="0" err="1" smtClean="0"/>
              <a:t>javase</a:t>
            </a:r>
            <a:r>
              <a:rPr lang="en-US" dirty="0" smtClean="0"/>
              <a:t>/tutorial/java/</a:t>
            </a:r>
            <a:r>
              <a:rPr lang="en-US" dirty="0" err="1" smtClean="0"/>
              <a:t>index.html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6307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099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75629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20285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83817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05107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8214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81821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 smtClean="0"/>
          </a:p>
          <a:p>
            <a:r>
              <a:rPr lang="en-US" b="0" dirty="0" smtClean="0"/>
              <a:t>https://</a:t>
            </a:r>
            <a:r>
              <a:rPr lang="en-US" b="0" dirty="0" err="1" smtClean="0"/>
              <a:t>docs.oracle.com</a:t>
            </a:r>
            <a:r>
              <a:rPr lang="en-US" b="0" dirty="0" smtClean="0"/>
              <a:t>/</a:t>
            </a:r>
            <a:r>
              <a:rPr lang="en-US" b="0" dirty="0" err="1" smtClean="0"/>
              <a:t>javase</a:t>
            </a:r>
            <a:r>
              <a:rPr lang="en-US" b="0" dirty="0" smtClean="0"/>
              <a:t>/tutorial/essential/exceptions/</a:t>
            </a:r>
            <a:r>
              <a:rPr lang="en-US" b="0" dirty="0" err="1" smtClean="0"/>
              <a:t>definition.html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8787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/>
              <a:t>Emphasize</a:t>
            </a:r>
            <a:r>
              <a:rPr lang="en-US" b="0" baseline="0" dirty="0" smtClean="0"/>
              <a:t> on Class Inheritance can do wonder here</a:t>
            </a:r>
            <a:endParaRPr lang="en-US" b="0" dirty="0" smtClean="0"/>
          </a:p>
          <a:p>
            <a:r>
              <a:rPr lang="en-US" b="0" dirty="0" smtClean="0"/>
              <a:t>https://</a:t>
            </a:r>
            <a:r>
              <a:rPr lang="en-US" b="0" dirty="0" err="1" smtClean="0"/>
              <a:t>docs.oracle.com</a:t>
            </a:r>
            <a:r>
              <a:rPr lang="en-US" b="0" dirty="0" smtClean="0"/>
              <a:t>/</a:t>
            </a:r>
            <a:r>
              <a:rPr lang="en-US" b="0" dirty="0" err="1" smtClean="0"/>
              <a:t>javase</a:t>
            </a:r>
            <a:r>
              <a:rPr lang="en-US" b="0" dirty="0" smtClean="0"/>
              <a:t>/tutorial/essential/exceptions/</a:t>
            </a:r>
            <a:r>
              <a:rPr lang="en-US" b="0" dirty="0" err="1" smtClean="0"/>
              <a:t>definition.html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27266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3518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/>
              <a:t>https://</a:t>
            </a:r>
            <a:r>
              <a:rPr lang="en-US" b="0" dirty="0" err="1" smtClean="0"/>
              <a:t>docs.oracle.com</a:t>
            </a:r>
            <a:r>
              <a:rPr lang="en-US" b="0" dirty="0" smtClean="0"/>
              <a:t>/</a:t>
            </a:r>
            <a:r>
              <a:rPr lang="en-US" b="0" dirty="0" err="1" smtClean="0"/>
              <a:t>javase</a:t>
            </a:r>
            <a:r>
              <a:rPr lang="en-US" b="0" dirty="0" smtClean="0"/>
              <a:t>/tutorial/java/</a:t>
            </a:r>
            <a:r>
              <a:rPr lang="en-US" b="0" dirty="0" err="1" smtClean="0"/>
              <a:t>index.html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65400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Emphasize</a:t>
            </a:r>
            <a:r>
              <a:rPr lang="en-US" b="0" baseline="0" dirty="0" smtClean="0"/>
              <a:t> on Class Inheritance can do wonder here</a:t>
            </a:r>
            <a:endParaRPr lang="en-US" b="0" dirty="0" smtClean="0"/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42939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344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Emphasize</a:t>
            </a:r>
            <a:r>
              <a:rPr lang="en-US" b="0" baseline="0" dirty="0" smtClean="0"/>
              <a:t> on Class Inheritance can do wonder here</a:t>
            </a:r>
            <a:endParaRPr lang="en-US" b="0" dirty="0" smtClean="0"/>
          </a:p>
          <a:p>
            <a:r>
              <a:rPr lang="en-US" b="0" dirty="0" smtClean="0"/>
              <a:t>https://</a:t>
            </a:r>
            <a:r>
              <a:rPr lang="en-US" b="0" dirty="0" err="1" smtClean="0"/>
              <a:t>docs.oracle.com</a:t>
            </a:r>
            <a:r>
              <a:rPr lang="en-US" b="0" dirty="0" smtClean="0"/>
              <a:t>/</a:t>
            </a:r>
            <a:r>
              <a:rPr lang="en-US" b="0" dirty="0" err="1" smtClean="0"/>
              <a:t>javase</a:t>
            </a:r>
            <a:r>
              <a:rPr lang="en-US" b="0" dirty="0" smtClean="0"/>
              <a:t>/tutorial/collections/interfaces/</a:t>
            </a:r>
            <a:r>
              <a:rPr lang="en-US" b="0" dirty="0" err="1" smtClean="0"/>
              <a:t>collection.html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07194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79601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8984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38824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11131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0655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29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63394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199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6468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31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8256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385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https://</a:t>
            </a:r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docs.oracle.com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/</a:t>
            </a:r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javase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/8/docs/</a:t>
            </a:r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api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/java/</a:t>
            </a:r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lang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/</a:t>
            </a:r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Class.html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33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34692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34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0602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640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6889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579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/>
              <a:t>https://</a:t>
            </a:r>
            <a:r>
              <a:rPr lang="en-US" b="0" dirty="0" err="1" smtClean="0"/>
              <a:t>docs.oracle.com</a:t>
            </a:r>
            <a:r>
              <a:rPr lang="en-US" b="0" dirty="0" smtClean="0"/>
              <a:t>/</a:t>
            </a:r>
            <a:r>
              <a:rPr lang="en-US" b="0" dirty="0" err="1" smtClean="0"/>
              <a:t>javase</a:t>
            </a:r>
            <a:r>
              <a:rPr lang="en-US" b="0" dirty="0" smtClean="0"/>
              <a:t>/tutorial/java/</a:t>
            </a:r>
            <a:r>
              <a:rPr lang="en-US" b="0" dirty="0" err="1" smtClean="0"/>
              <a:t>nutsandbolts</a:t>
            </a:r>
            <a:r>
              <a:rPr lang="en-US" b="0" dirty="0" smtClean="0"/>
              <a:t>/op2.html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4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243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8FB1D-5CDD-41AB-AC13-E4110C82B178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403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50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46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03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32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555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15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31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25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42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729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48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914B8-F568-B24E-A0B3-C6EB0C66CF50}" type="datetimeFigureOut">
              <a:rPr lang="en-US" smtClean="0"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5DEAA-F0E6-E748-AD68-EDB6EF3EE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86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jetbrains.com/idea/download/#section=mac" TargetMode="External"/><Relationship Id="rId3" Type="http://schemas.openxmlformats.org/officeDocument/2006/relationships/hyperlink" Target="https://www.sublimetext.com/3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60286"/>
          </a:xfrm>
          <a:prstGeom prst="rect">
            <a:avLst/>
          </a:prstGeom>
          <a:solidFill>
            <a:srgbClr val="92A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320" y="-74119"/>
            <a:ext cx="9484026" cy="7132039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Teardrop 4"/>
          <p:cNvSpPr/>
          <p:nvPr/>
        </p:nvSpPr>
        <p:spPr>
          <a:xfrm>
            <a:off x="5986368" y="0"/>
            <a:ext cx="6208940" cy="6219825"/>
          </a:xfrm>
          <a:prstGeom prst="teardrop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ardrop 5"/>
          <p:cNvSpPr/>
          <p:nvPr/>
        </p:nvSpPr>
        <p:spPr>
          <a:xfrm>
            <a:off x="7126165" y="1083025"/>
            <a:ext cx="3929346" cy="3936235"/>
          </a:xfrm>
          <a:prstGeom prst="teardrop">
            <a:avLst/>
          </a:prstGeom>
          <a:solidFill>
            <a:srgbClr val="C1392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058034" y="2607301"/>
            <a:ext cx="4134614" cy="1003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 smtClean="0">
                <a:solidFill>
                  <a:schemeClr val="bg1"/>
                </a:solidFill>
              </a:rPr>
              <a:t>Core Java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9248" y="2245734"/>
            <a:ext cx="583178" cy="6212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FA24DA2-70F8-4D01-9927-EE14184836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854" y="74356"/>
            <a:ext cx="2573851" cy="83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281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1583872" y="17829"/>
            <a:ext cx="8719458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37454F"/>
                </a:solidFill>
                <a:sym typeface="Questrial"/>
              </a:rPr>
              <a:t>Control</a:t>
            </a:r>
            <a:r>
              <a:rPr lang="en-US" sz="4000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Flow </a:t>
            </a:r>
            <a:r>
              <a:rPr lang="mr-IN" sz="4000" dirty="0" smtClean="0">
                <a:solidFill>
                  <a:srgbClr val="37454F"/>
                </a:solidFill>
                <a:sym typeface="Questrial"/>
              </a:rPr>
              <a:t>–</a:t>
            </a:r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 Ternary Operator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This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can be thought of as shorthand for an if-then-else 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statement 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endParaRPr lang="en-US" sz="18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endParaRPr lang="en-US" sz="28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endParaRPr lang="en-US" sz="2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endParaRPr lang="en-US" sz="28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endParaRPr lang="en-US" sz="2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endParaRPr lang="en-US" sz="28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endParaRPr lang="en-US" sz="28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String 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isTeacherBusy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 = 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teacher.isTeaching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() ? “YES” : “NO” ;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3" name="Oval Callout 2"/>
          <p:cNvSpPr/>
          <p:nvPr/>
        </p:nvSpPr>
        <p:spPr>
          <a:xfrm>
            <a:off x="4229101" y="2517137"/>
            <a:ext cx="3449886" cy="2220686"/>
          </a:xfrm>
          <a:prstGeom prst="wedgeEllipseCallout">
            <a:avLst>
              <a:gd name="adj1" fmla="val 49449"/>
              <a:gd name="adj2" fmla="val 7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This section of code executed if condition is true</a:t>
            </a:r>
            <a:endParaRPr lang="en-US" sz="2400" dirty="0"/>
          </a:p>
        </p:txBody>
      </p:sp>
      <p:sp>
        <p:nvSpPr>
          <p:cNvPr id="10" name="Oval Callout 9"/>
          <p:cNvSpPr/>
          <p:nvPr/>
        </p:nvSpPr>
        <p:spPr>
          <a:xfrm>
            <a:off x="8512633" y="2669537"/>
            <a:ext cx="3449886" cy="2220686"/>
          </a:xfrm>
          <a:prstGeom prst="wedgeEllipseCallout">
            <a:avLst>
              <a:gd name="adj1" fmla="val -43319"/>
              <a:gd name="adj2" fmla="val 705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This section of code executed if condition is false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847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37454F"/>
                </a:solidFill>
                <a:sym typeface="Questrial"/>
              </a:rPr>
              <a:t>Control</a:t>
            </a:r>
            <a:r>
              <a:rPr lang="en-US" sz="4000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Flow - Switch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765284"/>
            <a:ext cx="5727750" cy="5787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Unlike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 if-then and if-then-else statements, the switch statement can have a number of possible execution paths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Switch works with primitive data types (byte, short, char, and </a:t>
            </a:r>
            <a:r>
              <a:rPr lang="en-US" sz="24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int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) and enumerated types (discussed in </a:t>
            </a:r>
            <a:r>
              <a:rPr lang="en-US" sz="24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Enum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 Types), the String class, and a few special classes that wrap certain primitive types (Character, Byte, Short, Integer)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297761" y="826196"/>
            <a:ext cx="7079296" cy="5787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switch(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student.getCurrentSubject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())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case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“English” :  </a:t>
            </a: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 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       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(“Studying English”);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         break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case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“Kannada” : </a:t>
            </a: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 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              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(“Studying Kannada”);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          break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default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: </a:t>
            </a: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 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        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(“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No Language”); </a:t>
            </a: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          break;</a:t>
            </a: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14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1411942" y="17829"/>
            <a:ext cx="7623656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Control</a:t>
            </a:r>
            <a:r>
              <a:rPr lang="en-US" sz="4000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Flow </a:t>
            </a:r>
            <a:r>
              <a:rPr lang="mr-IN" sz="4000" dirty="0" smtClean="0">
                <a:solidFill>
                  <a:srgbClr val="37454F"/>
                </a:solidFill>
                <a:sym typeface="Questrial"/>
              </a:rPr>
              <a:t>–</a:t>
            </a:r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 best practices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28600" y="954497"/>
            <a:ext cx="11642271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What is the different between these two implementations? Why do we need to do this? </a:t>
            </a:r>
          </a:p>
          <a:p>
            <a:pPr marL="628650" lvl="1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if(</a:t>
            </a:r>
            <a:r>
              <a:rPr lang="en-US" sz="26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student.getCurrentSubject</a:t>
            </a: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().equals(“English”))</a:t>
            </a:r>
          </a:p>
          <a:p>
            <a:pPr marL="628650" lvl="1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if( student != null &amp;&amp; “</a:t>
            </a:r>
            <a:r>
              <a:rPr lang="en-US" sz="26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English”.equals</a:t>
            </a: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</a:t>
            </a:r>
            <a:r>
              <a:rPr lang="en-US" sz="26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student.getCurrentSubject</a:t>
            </a:r>
            <a:r>
              <a:rPr lang="en-US" sz="26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())</a:t>
            </a: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student != 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null </a:t>
            </a:r>
            <a:r>
              <a:rPr lang="mr-IN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make sure student object is not null</a:t>
            </a: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“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English”.equals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student.getCurrentSubject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() </a:t>
            </a:r>
            <a:r>
              <a:rPr lang="mr-IN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even if the current subject is null this will work </a:t>
            </a: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In nut shell statement 1 has two possible bugs </a:t>
            </a:r>
            <a:endParaRPr lang="en-US" sz="2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434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Loops - While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567936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Continually</a:t>
            </a:r>
            <a:r>
              <a:rPr lang="en-US" sz="4000" dirty="0" smtClean="0"/>
              <a:t> </a:t>
            </a:r>
            <a:r>
              <a:rPr lang="en-US" sz="40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executes statements if condition is true</a:t>
            </a: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while(</a:t>
            </a:r>
            <a:r>
              <a:rPr lang="en-US" sz="28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teacher.isTeaching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()){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     </a:t>
            </a:r>
            <a:r>
              <a:rPr lang="en-US" sz="2800" b="1" dirty="0" smtClean="0">
                <a:solidFill>
                  <a:srgbClr val="0070C0"/>
                </a:solidFill>
                <a:sym typeface="Arial"/>
              </a:rPr>
              <a:t>//This section is executed if the condition is true</a:t>
            </a:r>
            <a:r>
              <a:rPr lang="en-US" sz="2800" b="1" dirty="0">
                <a:solidFill>
                  <a:srgbClr val="0070C0"/>
                </a:solidFill>
                <a:sym typeface="Arial"/>
              </a:rPr>
              <a:t/>
            </a:r>
            <a:br>
              <a:rPr lang="en-US" sz="2800" b="1" dirty="0">
                <a:solidFill>
                  <a:srgbClr val="0070C0"/>
                </a:solidFill>
                <a:sym typeface="Arial"/>
              </a:rPr>
            </a:b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(“Teacher is in the class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”);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} 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endParaRPr lang="en-US" sz="28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do 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 </a:t>
            </a:r>
            <a:r>
              <a:rPr lang="en-US" sz="2800" b="1" dirty="0">
                <a:solidFill>
                  <a:srgbClr val="0070C0"/>
                </a:solidFill>
                <a:sym typeface="Arial"/>
              </a:rPr>
              <a:t>//This section is executed if the condition is true</a:t>
            </a:r>
            <a:br>
              <a:rPr lang="en-US" sz="2800" b="1" dirty="0">
                <a:solidFill>
                  <a:srgbClr val="0070C0"/>
                </a:solidFill>
                <a:sym typeface="Arial"/>
              </a:rPr>
            </a:b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(“Teacher is in the class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”);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} 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while(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teacher.isTeaching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())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</p:spTree>
    <p:extLst>
      <p:ext uri="{BB962C8B-B14F-4D97-AF65-F5344CB8AC3E}">
        <p14:creationId xmlns:p14="http://schemas.microsoft.com/office/powerpoint/2010/main" val="1537839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Loops - For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567936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Continually</a:t>
            </a:r>
            <a:r>
              <a:rPr lang="en-US" sz="3200" dirty="0" smtClean="0"/>
              <a:t> 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executes statements over a range of values</a:t>
            </a:r>
            <a:endParaRPr lang="en-US" sz="32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for (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int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loopVar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=0; 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loopVar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&lt; 10; 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loopVar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++){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if(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loopVar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==2){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continue;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   }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   if(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loopVar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==8){</a:t>
            </a: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	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break;</a:t>
            </a: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    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}</a:t>
            </a:r>
            <a:r>
              <a:rPr lang="en-US" sz="2400" b="1" dirty="0" smtClean="0">
                <a:solidFill>
                  <a:srgbClr val="0070C0"/>
                </a:solidFill>
                <a:sym typeface="Arial"/>
              </a:rPr>
              <a:t/>
            </a:r>
            <a:br>
              <a:rPr lang="en-US" sz="2400" b="1" dirty="0" smtClean="0">
                <a:solidFill>
                  <a:srgbClr val="0070C0"/>
                </a:solidFill>
                <a:sym typeface="Arial"/>
              </a:rPr>
            </a:b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(“Current Value : ” + </a:t>
            </a:r>
            <a:r>
              <a:rPr lang="en-US" sz="24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loopVar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} </a:t>
            </a: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</p:spTree>
    <p:extLst>
      <p:ext uri="{BB962C8B-B14F-4D97-AF65-F5344CB8AC3E}">
        <p14:creationId xmlns:p14="http://schemas.microsoft.com/office/powerpoint/2010/main" val="955796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2780848" y="652021"/>
            <a:ext cx="5879193" cy="132343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 smtClean="0">
                <a:solidFill>
                  <a:srgbClr val="37454F"/>
                </a:solidFill>
                <a:sym typeface="Questrial"/>
              </a:rPr>
              <a:t>Inheritance</a:t>
            </a:r>
            <a:endParaRPr lang="en-US" altLang="en-US" sz="8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97518" y="1588321"/>
            <a:ext cx="11596964" cy="50839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6000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60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What is the object oriented way to become wealthy?</a:t>
            </a:r>
            <a:endParaRPr lang="en-US" sz="6000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</p:spTree>
    <p:extLst>
      <p:ext uri="{BB962C8B-B14F-4D97-AF65-F5344CB8AC3E}">
        <p14:creationId xmlns:p14="http://schemas.microsoft.com/office/powerpoint/2010/main" val="574884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Inheritance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26950" y="764854"/>
            <a:ext cx="11696750" cy="57248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A Java classes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can be derived from other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class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Inherits member variables from parent class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Inherits methods from parent class (code reusability)</a:t>
            </a:r>
          </a:p>
          <a:p>
            <a:pPr marL="22860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Instance of derived class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Parent and child class member variables are used for object </a:t>
            </a:r>
            <a:r>
              <a:rPr lang="en-US" sz="22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state</a:t>
            </a: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Parent and child class methods are used for managing object state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Parent class methods can only modify the member variables associated with parent class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Child class methods can modify both parent an child class member variables </a:t>
            </a:r>
          </a:p>
          <a:p>
            <a:pPr marL="1028700" lvl="2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1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Either by directly accessing based on access specifiers </a:t>
            </a:r>
          </a:p>
          <a:p>
            <a:pPr marL="1028700" lvl="2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1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Using parent class methods</a:t>
            </a:r>
          </a:p>
          <a:p>
            <a:pPr marL="628650" lvl="1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Child class object (instance) reference can be assigned to variable of type parent class</a:t>
            </a:r>
          </a:p>
          <a:p>
            <a:pPr marL="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Java does not allow to inherit behavior of multiple classes</a:t>
            </a:r>
            <a:endParaRPr lang="en-US" sz="2600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</p:spTree>
    <p:extLst>
      <p:ext uri="{BB962C8B-B14F-4D97-AF65-F5344CB8AC3E}">
        <p14:creationId xmlns:p14="http://schemas.microsoft.com/office/powerpoint/2010/main" val="138273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Inheritance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26950" y="764854"/>
            <a:ext cx="11696750" cy="57248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Interface</a:t>
            </a: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An interface declaration consists of modifiers, the keyword interface, the interface name, a comma-separated list of parent interfaces (if any), and the interface body.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interface Person 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int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getAge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();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	String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getName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();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}</a:t>
            </a: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Abstract class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sym typeface="Arial"/>
              </a:rPr>
              <a:t/>
            </a:r>
            <a:br>
              <a:rPr lang="en-US" sz="1800" dirty="0">
                <a:solidFill>
                  <a:schemeClr val="bg1">
                    <a:lumMod val="50000"/>
                  </a:schemeClr>
                </a:solidFill>
                <a:sym typeface="Arial"/>
              </a:rPr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An abstract class is a class that is declared abstract . It may or may not include abstract methods. Abstract classes cannot be instantiated, but they can be sub-classed. An abstract method is a method that is declared without an implementation.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</p:spTree>
    <p:extLst>
      <p:ext uri="{BB962C8B-B14F-4D97-AF65-F5344CB8AC3E}">
        <p14:creationId xmlns:p14="http://schemas.microsoft.com/office/powerpoint/2010/main" val="23553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947058" y="17829"/>
            <a:ext cx="9111342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Exception </a:t>
            </a:r>
            <a:r>
              <a:rPr lang="mr-IN" altLang="en-US" sz="4000" dirty="0" smtClean="0">
                <a:solidFill>
                  <a:srgbClr val="37454F"/>
                </a:solidFill>
                <a:sym typeface="Questrial"/>
              </a:rPr>
              <a:t>–</a:t>
            </a:r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 Exceptional Event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Throwing exception : When error occurs, method creates an exception object and hands it over to runtime</a:t>
            </a:r>
            <a:endParaRPr lang="en-US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Exception Handler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Containing logic to handle type of exception 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</a:rPr>
              <a:t>Occurs during the execution of a program and disrupts the normal flow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</a:rPr>
              <a:t>.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Logical flow might skips one or more methods based on the exception handler logic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14" y="2427871"/>
            <a:ext cx="10515599" cy="324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61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947058" y="17829"/>
            <a:ext cx="9111342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Exception </a:t>
            </a:r>
            <a:r>
              <a:rPr lang="mr-IN" altLang="en-US" sz="4000" dirty="0" smtClean="0">
                <a:solidFill>
                  <a:srgbClr val="37454F"/>
                </a:solidFill>
                <a:sym typeface="Questrial"/>
              </a:rPr>
              <a:t>–</a:t>
            </a:r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 Class Diagram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39374346"/>
              </p:ext>
            </p:extLst>
          </p:nvPr>
        </p:nvGraphicFramePr>
        <p:xfrm>
          <a:off x="292050" y="719666"/>
          <a:ext cx="1154435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0951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42957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Agenda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4629574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Class &amp; Object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Memory Management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Array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Control Flows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Loop</a:t>
            </a:r>
          </a:p>
          <a:p>
            <a:pPr marL="22860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Inheritance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Exceptions</a:t>
            </a:r>
            <a:endParaRPr lang="en-US" sz="3600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3600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347714" y="918003"/>
            <a:ext cx="4629574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Collections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Thread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I/O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Generics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Object Class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Class Class</a:t>
            </a:r>
          </a:p>
        </p:txBody>
      </p:sp>
    </p:spTree>
    <p:extLst>
      <p:ext uri="{BB962C8B-B14F-4D97-AF65-F5344CB8AC3E}">
        <p14:creationId xmlns:p14="http://schemas.microsoft.com/office/powerpoint/2010/main" val="825348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Custom Exception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801136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 exception can be implemented by inheriting different exception class mentioned in previous slide</a:t>
            </a: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Application logic to handle exceptions </a:t>
            </a:r>
            <a:endParaRPr lang="en-US" sz="2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ular Callout 1"/>
          <p:cNvSpPr/>
          <p:nvPr/>
        </p:nvSpPr>
        <p:spPr>
          <a:xfrm>
            <a:off x="4648200" y="1344706"/>
            <a:ext cx="7493000" cy="235323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Class </a:t>
            </a:r>
            <a:r>
              <a:rPr lang="en-US" sz="2400" b="1" dirty="0" err="1" smtClean="0">
                <a:latin typeface="Arial" charset="0"/>
                <a:ea typeface="Arial" charset="0"/>
                <a:cs typeface="Arial" charset="0"/>
              </a:rPr>
              <a:t>CustomExpection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 extends Exception {</a:t>
            </a:r>
          </a:p>
          <a:p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    public </a:t>
            </a:r>
            <a:r>
              <a:rPr lang="en-US" sz="2400" b="1" dirty="0" err="1" smtClean="0">
                <a:latin typeface="Arial" charset="0"/>
                <a:ea typeface="Arial" charset="0"/>
                <a:cs typeface="Arial" charset="0"/>
              </a:rPr>
              <a:t>CustomExpection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(String message){</a:t>
            </a:r>
          </a:p>
          <a:p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b="1" dirty="0" smtClean="0">
                <a:latin typeface="Arial" charset="0"/>
                <a:ea typeface="Arial" charset="0"/>
                <a:cs typeface="Arial" charset="0"/>
              </a:rPr>
              <a:t>super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(message);</a:t>
            </a:r>
          </a:p>
          <a:p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     }</a:t>
            </a:r>
          </a:p>
          <a:p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}</a:t>
            </a:r>
          </a:p>
        </p:txBody>
      </p:sp>
      <p:sp>
        <p:nvSpPr>
          <p:cNvPr id="11" name="Rectangular Callout 10"/>
          <p:cNvSpPr/>
          <p:nvPr/>
        </p:nvSpPr>
        <p:spPr>
          <a:xfrm>
            <a:off x="4518213" y="4549587"/>
            <a:ext cx="7493000" cy="235323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try{</a:t>
            </a:r>
          </a:p>
          <a:p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}catch(</a:t>
            </a:r>
            <a:r>
              <a:rPr lang="en-US" sz="2400" b="1" dirty="0" err="1" smtClean="0">
                <a:latin typeface="Arial" charset="0"/>
                <a:ea typeface="Arial" charset="0"/>
                <a:cs typeface="Arial" charset="0"/>
              </a:rPr>
              <a:t>CustomException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b="1" dirty="0" err="1" smtClean="0">
                <a:latin typeface="Arial" charset="0"/>
                <a:ea typeface="Arial" charset="0"/>
                <a:cs typeface="Arial" charset="0"/>
              </a:rPr>
              <a:t>exp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){</a:t>
            </a:r>
          </a:p>
          <a:p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    //do something here </a:t>
            </a:r>
          </a:p>
          <a:p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}catch(</a:t>
            </a:r>
            <a:r>
              <a:rPr lang="en-US" sz="2800" b="1" dirty="0" err="1" smtClean="0">
                <a:latin typeface="Arial" charset="0"/>
                <a:ea typeface="Arial" charset="0"/>
                <a:cs typeface="Arial" charset="0"/>
              </a:rPr>
              <a:t>IOException</a:t>
            </a: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 | </a:t>
            </a:r>
            <a:r>
              <a:rPr lang="en-US" sz="2800" b="1" dirty="0" err="1" smtClean="0">
                <a:latin typeface="Arial" charset="0"/>
                <a:ea typeface="Arial" charset="0"/>
                <a:cs typeface="Arial" charset="0"/>
              </a:rPr>
              <a:t>SQLException</a:t>
            </a:r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b="1" dirty="0" err="1" smtClean="0">
                <a:latin typeface="Arial" charset="0"/>
                <a:ea typeface="Arial" charset="0"/>
                <a:cs typeface="Arial" charset="0"/>
              </a:rPr>
              <a:t>exp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){</a:t>
            </a:r>
          </a:p>
          <a:p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   // do something else here</a:t>
            </a:r>
          </a:p>
          <a:p>
            <a:r>
              <a:rPr lang="en-US" sz="2400" b="1" dirty="0" smtClean="0">
                <a:latin typeface="Arial" charset="0"/>
                <a:ea typeface="Arial" charset="0"/>
                <a:cs typeface="Arial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1878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animBg="1"/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Collections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 </a:t>
            </a:r>
            <a:r>
              <a:rPr lang="en-US" sz="24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collection is container object holds variable number of objects of a single type or heterogeneous type of objects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Collection provides APIs to save, retrieve, manipulate, communicate and aggregate data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Set, List and Maps are three important interfaces of java collection framework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of the interface has one or more concrete implementation(s)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09" y="688702"/>
            <a:ext cx="11938085" cy="61134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650" y="688702"/>
            <a:ext cx="11849150" cy="616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0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Collections - Usage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801136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 </a:t>
            </a: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ordered and indexed collection which may contain duplicates.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 list = new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ArrayList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&lt;&gt;();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2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list.add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(new 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String(“1”));</a:t>
            </a:r>
            <a:endParaRPr lang="en-US" sz="22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2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list.add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(new 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Integer(2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));</a:t>
            </a: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 – unordered collection of unique elements 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 set = new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Hashset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&lt;Teacher&gt;();</a:t>
            </a:r>
            <a:endParaRPr lang="en-US" sz="22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2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set.add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(new 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Teacher(1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2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set.add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(new 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Teacher(2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));</a:t>
            </a: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 - data structure based on key value pair and </a:t>
            </a:r>
            <a:r>
              <a:rPr lang="en-US" sz="24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hashing</a:t>
            </a:r>
            <a:endParaRPr lang="en-US" sz="220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Map&lt;</a:t>
            </a:r>
            <a:r>
              <a:rPr lang="en-US" sz="24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String,Teacher</a:t>
            </a:r>
            <a:r>
              <a:rPr lang="en-US" sz="24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= new </a:t>
            </a:r>
            <a:r>
              <a:rPr lang="en-US" sz="24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HashMap</a:t>
            </a:r>
            <a:r>
              <a:rPr lang="en-US" sz="24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r>
              <a:rPr lang="en-US" sz="24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String,Teacher</a:t>
            </a:r>
            <a:r>
              <a:rPr lang="en-US" sz="24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&gt;();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map.put</a:t>
            </a: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(”key1”, new teacher(1</a:t>
            </a:r>
            <a:r>
              <a:rPr lang="en-US" sz="24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map.put</a:t>
            </a: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(”key2”, new teacher(1));</a:t>
            </a:r>
          </a:p>
        </p:txBody>
      </p:sp>
      <p:sp>
        <p:nvSpPr>
          <p:cNvPr id="3" name="Oval Callout 2"/>
          <p:cNvSpPr/>
          <p:nvPr/>
        </p:nvSpPr>
        <p:spPr>
          <a:xfrm>
            <a:off x="6578599" y="1289959"/>
            <a:ext cx="4198257" cy="1012370"/>
          </a:xfrm>
          <a:prstGeom prst="wedgeEllipseCallout">
            <a:avLst>
              <a:gd name="adj1" fmla="val -109399"/>
              <a:gd name="adj2" fmla="val -178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Allows heterogeneous objects</a:t>
            </a:r>
            <a:r>
              <a:rPr lang="en-US" smtClean="0"/>
              <a:t> </a:t>
            </a:r>
            <a:endParaRPr lang="en-US" dirty="0"/>
          </a:p>
        </p:txBody>
      </p:sp>
      <p:sp>
        <p:nvSpPr>
          <p:cNvPr id="10" name="Oval Callout 9"/>
          <p:cNvSpPr/>
          <p:nvPr/>
        </p:nvSpPr>
        <p:spPr>
          <a:xfrm>
            <a:off x="6936468" y="3197552"/>
            <a:ext cx="4198257" cy="1246411"/>
          </a:xfrm>
          <a:prstGeom prst="wedgeEllipseCallout">
            <a:avLst>
              <a:gd name="adj1" fmla="val -109399"/>
              <a:gd name="adj2" fmla="val -178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Allows Teacher class and Teach sub class objects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87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Iterating Collections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For each construct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Iterator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Aggregate Operators  - Java 1.8 and above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Sequential Stream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Parallel Stream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Data aggregation </a:t>
            </a:r>
          </a:p>
        </p:txBody>
      </p:sp>
      <p:sp>
        <p:nvSpPr>
          <p:cNvPr id="2" name="Rectangular Callout 1"/>
          <p:cNvSpPr/>
          <p:nvPr/>
        </p:nvSpPr>
        <p:spPr>
          <a:xfrm>
            <a:off x="647650" y="3531025"/>
            <a:ext cx="10946542" cy="2457907"/>
          </a:xfrm>
          <a:prstGeom prst="wedgeRectCallout">
            <a:avLst>
              <a:gd name="adj1" fmla="val -50103"/>
              <a:gd name="adj2" fmla="val 151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myShapesCollection.stream</a:t>
            </a:r>
            <a:r>
              <a:rPr lang="en-US" sz="2800" dirty="0"/>
              <a:t>() .filter(e -&gt; </a:t>
            </a:r>
            <a:r>
              <a:rPr lang="en-US" sz="2800" dirty="0" err="1"/>
              <a:t>e.getColor</a:t>
            </a:r>
            <a:r>
              <a:rPr lang="en-US" sz="2800" dirty="0"/>
              <a:t>() == </a:t>
            </a:r>
            <a:r>
              <a:rPr lang="en-US" sz="2800" dirty="0" err="1"/>
              <a:t>Color.RED</a:t>
            </a:r>
            <a:r>
              <a:rPr lang="en-US" sz="2800" dirty="0"/>
              <a:t>) .</a:t>
            </a:r>
            <a:r>
              <a:rPr lang="en-US" sz="2800" dirty="0" err="1"/>
              <a:t>forEach</a:t>
            </a:r>
            <a:r>
              <a:rPr lang="en-US" sz="2800" dirty="0"/>
              <a:t>(e -&gt; </a:t>
            </a:r>
            <a:r>
              <a:rPr lang="en-US" sz="2800" dirty="0" err="1"/>
              <a:t>System.out.println</a:t>
            </a:r>
            <a:r>
              <a:rPr lang="en-US" sz="2800" dirty="0"/>
              <a:t>(</a:t>
            </a:r>
            <a:r>
              <a:rPr lang="en-US" sz="2800" dirty="0" err="1"/>
              <a:t>e.getName</a:t>
            </a:r>
            <a:r>
              <a:rPr lang="en-US" sz="2800" dirty="0"/>
              <a:t>()));</a:t>
            </a:r>
          </a:p>
        </p:txBody>
      </p:sp>
      <p:sp>
        <p:nvSpPr>
          <p:cNvPr id="9" name="Rectangular Callout 8"/>
          <p:cNvSpPr/>
          <p:nvPr/>
        </p:nvSpPr>
        <p:spPr>
          <a:xfrm>
            <a:off x="647649" y="3568641"/>
            <a:ext cx="10946543" cy="2373279"/>
          </a:xfrm>
          <a:prstGeom prst="wedgeRectCallout">
            <a:avLst>
              <a:gd name="adj1" fmla="val -30038"/>
              <a:gd name="adj2" fmla="val -474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myShapesCollection</a:t>
            </a:r>
            <a:r>
              <a:rPr lang="en-US" sz="2800" dirty="0"/>
              <a:t>. </a:t>
            </a:r>
            <a:r>
              <a:rPr lang="en-US" sz="2800" dirty="0" err="1"/>
              <a:t>parallelStream</a:t>
            </a:r>
            <a:r>
              <a:rPr lang="en-US" sz="2800" dirty="0"/>
              <a:t>() .filter(e -&gt; </a:t>
            </a:r>
            <a:r>
              <a:rPr lang="en-US" sz="2800" dirty="0" err="1"/>
              <a:t>e.getColor</a:t>
            </a:r>
            <a:r>
              <a:rPr lang="en-US" sz="2800" dirty="0"/>
              <a:t>() == </a:t>
            </a:r>
            <a:r>
              <a:rPr lang="en-US" sz="2800" dirty="0" err="1"/>
              <a:t>Color.RED</a:t>
            </a:r>
            <a:r>
              <a:rPr lang="en-US" sz="2800" dirty="0"/>
              <a:t>) .</a:t>
            </a:r>
            <a:r>
              <a:rPr lang="en-US" sz="2800" dirty="0" err="1"/>
              <a:t>forEach</a:t>
            </a:r>
            <a:r>
              <a:rPr lang="en-US" sz="2800" dirty="0"/>
              <a:t>(e -&gt; </a:t>
            </a:r>
            <a:r>
              <a:rPr lang="en-US" sz="2800" dirty="0" err="1"/>
              <a:t>System.out.println</a:t>
            </a:r>
            <a:r>
              <a:rPr lang="en-US" sz="2800" dirty="0"/>
              <a:t>(</a:t>
            </a:r>
            <a:r>
              <a:rPr lang="en-US" sz="2800" dirty="0" err="1"/>
              <a:t>e.getName</a:t>
            </a:r>
            <a:r>
              <a:rPr lang="en-US" sz="2800" dirty="0"/>
              <a:t>()));</a:t>
            </a:r>
          </a:p>
        </p:txBody>
      </p:sp>
      <p:sp>
        <p:nvSpPr>
          <p:cNvPr id="10" name="Rectangular Callout 9"/>
          <p:cNvSpPr/>
          <p:nvPr/>
        </p:nvSpPr>
        <p:spPr>
          <a:xfrm>
            <a:off x="647648" y="3565724"/>
            <a:ext cx="10946544" cy="2423208"/>
          </a:xfrm>
          <a:prstGeom prst="wedgeRectCallout">
            <a:avLst>
              <a:gd name="adj1" fmla="val -16701"/>
              <a:gd name="adj2" fmla="val -4475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String joined = </a:t>
            </a:r>
            <a:r>
              <a:rPr lang="en-US" sz="2800" dirty="0" err="1"/>
              <a:t>elements.stream</a:t>
            </a:r>
            <a:r>
              <a:rPr lang="en-US" sz="2800" dirty="0"/>
              <a:t>() .map(Object::</a:t>
            </a:r>
            <a:r>
              <a:rPr lang="en-US" sz="2800" dirty="0" err="1"/>
              <a:t>toString</a:t>
            </a:r>
            <a:r>
              <a:rPr lang="en-US" sz="2800" dirty="0"/>
              <a:t>) .collect(</a:t>
            </a:r>
            <a:r>
              <a:rPr lang="en-US" sz="2800" dirty="0" err="1"/>
              <a:t>Collectors.joining</a:t>
            </a:r>
            <a:r>
              <a:rPr lang="en-US" sz="2800" dirty="0"/>
              <a:t>(", ")); </a:t>
            </a:r>
          </a:p>
        </p:txBody>
      </p:sp>
      <p:sp>
        <p:nvSpPr>
          <p:cNvPr id="12" name="Rectangular Callout 11"/>
          <p:cNvSpPr/>
          <p:nvPr/>
        </p:nvSpPr>
        <p:spPr>
          <a:xfrm>
            <a:off x="614033" y="3565724"/>
            <a:ext cx="11222367" cy="2423208"/>
          </a:xfrm>
          <a:prstGeom prst="wedgeRectCallout">
            <a:avLst>
              <a:gd name="adj1" fmla="val -32172"/>
              <a:gd name="adj2" fmla="val -500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int</a:t>
            </a:r>
            <a:r>
              <a:rPr lang="en-US" sz="2800" dirty="0"/>
              <a:t> total = </a:t>
            </a:r>
            <a:r>
              <a:rPr lang="en-US" sz="2800" dirty="0" err="1"/>
              <a:t>employees.stream</a:t>
            </a:r>
            <a:r>
              <a:rPr lang="en-US" sz="2800" dirty="0"/>
              <a:t>() .collect(</a:t>
            </a:r>
            <a:r>
              <a:rPr lang="en-US" sz="2800" dirty="0" err="1"/>
              <a:t>Collectors.summingInt</a:t>
            </a:r>
            <a:r>
              <a:rPr lang="en-US" sz="2800" dirty="0"/>
              <a:t>(Employee::</a:t>
            </a:r>
            <a:r>
              <a:rPr lang="en-US" sz="2800" dirty="0" err="1"/>
              <a:t>getSalary</a:t>
            </a:r>
            <a:r>
              <a:rPr lang="en-US" sz="2800" dirty="0"/>
              <a:t>)));</a:t>
            </a:r>
          </a:p>
        </p:txBody>
      </p:sp>
      <p:sp>
        <p:nvSpPr>
          <p:cNvPr id="13" name="Rectangular Callout 12"/>
          <p:cNvSpPr/>
          <p:nvPr/>
        </p:nvSpPr>
        <p:spPr>
          <a:xfrm>
            <a:off x="5867400" y="1067374"/>
            <a:ext cx="6121401" cy="2651021"/>
          </a:xfrm>
          <a:prstGeom prst="wedgeRectCallout">
            <a:avLst>
              <a:gd name="adj1" fmla="val -49777"/>
              <a:gd name="adj2" fmla="val -10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for (Object o : collection</a:t>
            </a:r>
            <a:r>
              <a:rPr lang="en-US" sz="2800" dirty="0" smtClean="0"/>
              <a:t>){ </a:t>
            </a:r>
          </a:p>
          <a:p>
            <a:r>
              <a:rPr lang="en-US" sz="2800" dirty="0" smtClean="0"/>
              <a:t>       </a:t>
            </a:r>
            <a:r>
              <a:rPr lang="en-US" sz="2800" dirty="0" err="1" smtClean="0"/>
              <a:t>System.out.println</a:t>
            </a:r>
            <a:r>
              <a:rPr lang="en-US" sz="2800" dirty="0" smtClean="0"/>
              <a:t>(o);</a:t>
            </a:r>
          </a:p>
          <a:p>
            <a:r>
              <a:rPr lang="en-US" sz="2800" dirty="0" smtClean="0"/>
              <a:t>}</a:t>
            </a:r>
            <a:endParaRPr lang="en-US" sz="2800" dirty="0"/>
          </a:p>
        </p:txBody>
      </p:sp>
      <p:sp>
        <p:nvSpPr>
          <p:cNvPr id="14" name="Rectangular Callout 13"/>
          <p:cNvSpPr/>
          <p:nvPr/>
        </p:nvSpPr>
        <p:spPr>
          <a:xfrm>
            <a:off x="5246003" y="1023911"/>
            <a:ext cx="6689271" cy="2674218"/>
          </a:xfrm>
          <a:prstGeom prst="wedgeRectCallout">
            <a:avLst>
              <a:gd name="adj1" fmla="val -34039"/>
              <a:gd name="adj2" fmla="val -394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for (Iterator&lt;?&gt; it = </a:t>
            </a:r>
            <a:r>
              <a:rPr lang="en-US" sz="2800" dirty="0" err="1"/>
              <a:t>c.iterator</a:t>
            </a:r>
            <a:r>
              <a:rPr lang="en-US" sz="2800" dirty="0" smtClean="0"/>
              <a:t>();</a:t>
            </a:r>
            <a:r>
              <a:rPr lang="en-US" sz="2800" dirty="0" err="1" smtClean="0"/>
              <a:t>it.hasNext</a:t>
            </a:r>
            <a:r>
              <a:rPr lang="en-US" sz="2800" dirty="0" smtClean="0"/>
              <a:t>();){</a:t>
            </a:r>
          </a:p>
          <a:p>
            <a:r>
              <a:rPr lang="en-US" sz="2800" dirty="0" smtClean="0"/>
              <a:t>if </a:t>
            </a:r>
            <a:r>
              <a:rPr lang="en-US" sz="2800" dirty="0"/>
              <a:t>(!</a:t>
            </a:r>
            <a:r>
              <a:rPr lang="en-US" sz="2800" dirty="0" err="1"/>
              <a:t>cond</a:t>
            </a:r>
            <a:r>
              <a:rPr lang="en-US" sz="2800" dirty="0"/>
              <a:t>(</a:t>
            </a:r>
            <a:r>
              <a:rPr lang="en-US" sz="2800" dirty="0" err="1"/>
              <a:t>it.next</a:t>
            </a:r>
            <a:r>
              <a:rPr lang="en-US" sz="2800" dirty="0"/>
              <a:t>())) </a:t>
            </a:r>
            <a:endParaRPr lang="en-US" sz="2800" dirty="0" smtClean="0"/>
          </a:p>
          <a:p>
            <a:r>
              <a:rPr lang="en-US" sz="2800" dirty="0"/>
              <a:t> </a:t>
            </a:r>
            <a:r>
              <a:rPr lang="en-US" sz="2800" dirty="0" smtClean="0"/>
              <a:t>      </a:t>
            </a:r>
            <a:r>
              <a:rPr lang="en-US" sz="2800" dirty="0" err="1" smtClean="0"/>
              <a:t>it.remove</a:t>
            </a:r>
            <a:r>
              <a:rPr lang="en-US" sz="2800" dirty="0" smtClean="0"/>
              <a:t>();</a:t>
            </a:r>
          </a:p>
          <a:p>
            <a:r>
              <a:rPr lang="en-US" sz="2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7890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animBg="1"/>
      <p:bldP spid="2" grpId="1" animBg="1"/>
      <p:bldP spid="9" grpId="0" animBg="1"/>
      <p:bldP spid="9" grpId="1" animBg="1"/>
      <p:bldP spid="10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Thread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Thread is a light weight process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Thread are easy to create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Threads share resources with process (Memory, Open files etc..)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JVM always runs with multiple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threads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Memory Management (System Threads)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Main thread (main method thread)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Provides ability to create </a:t>
            </a:r>
            <a:r>
              <a:rPr lang="en-US" sz="22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user</a:t>
            </a: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</a:t>
            </a:r>
            <a:r>
              <a:rPr lang="en-US" sz="22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threads</a:t>
            </a:r>
            <a:r>
              <a:rPr lang="en-US" sz="2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through programmatic interface</a:t>
            </a:r>
          </a:p>
          <a:p>
            <a:pPr marL="22860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Thread Class </a:t>
            </a:r>
          </a:p>
          <a:p>
            <a:pPr marL="22860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Runnable Interface </a:t>
            </a:r>
            <a:endParaRPr lang="en-US" sz="2400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2261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Thread - Example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47625" y="788786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class 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MyThread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extends </a:t>
            </a:r>
            <a:r>
              <a:rPr lang="en-US" sz="3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Thread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{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MyThread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(String name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){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	super(name);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}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public void run(){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 err="1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System.out.println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(“I am in ”+ 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Thread.currentThread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().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getName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());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}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public 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static void main(String[] 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args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){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	</a:t>
            </a:r>
            <a:r>
              <a:rPr lang="en-US" sz="2400" b="1" dirty="0" err="1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MyThread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myThread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= new 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MyThread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(“Testing-Thread”);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	</a:t>
            </a:r>
            <a:r>
              <a:rPr lang="en-US" sz="2400" b="1" dirty="0" err="1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myThread.start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();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}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80085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Thread - Example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47625" y="841802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class </a:t>
            </a:r>
            <a:r>
              <a:rPr lang="en-US" sz="2400" b="1" dirty="0" err="1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MyRunnable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implements </a:t>
            </a:r>
            <a:r>
              <a:rPr lang="en-US" sz="36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Runnable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{</a:t>
            </a:r>
            <a:endParaRPr lang="en-US" sz="24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public 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void run(){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 err="1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System.out.println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(“I am in ”+ 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Thread.currentThread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().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getName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());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}</a:t>
            </a:r>
            <a:endParaRPr lang="en-US" sz="24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public 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static void main(String[] </a:t>
            </a:r>
            <a:r>
              <a:rPr lang="en-US" sz="24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args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){</a:t>
            </a:r>
            <a:r>
              <a:rPr lang="en-US" sz="2800" b="1" dirty="0" smtClean="0">
                <a:solidFill>
                  <a:srgbClr val="0070C0"/>
                </a:solidFill>
                <a:sym typeface="Questrial"/>
              </a:rPr>
              <a:t> </a:t>
            </a:r>
            <a:endParaRPr lang="en-US" sz="2800" b="1" dirty="0">
              <a:solidFill>
                <a:srgbClr val="0070C0"/>
              </a:solidFill>
              <a:sym typeface="Questrial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6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	</a:t>
            </a:r>
            <a:r>
              <a:rPr lang="en-US" sz="2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6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MyRunnable</a:t>
            </a:r>
            <a:r>
              <a:rPr lang="en-US" sz="2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600" b="1" dirty="0" err="1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myRunnable</a:t>
            </a:r>
            <a:r>
              <a:rPr lang="en-US" sz="26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= new </a:t>
            </a:r>
            <a:r>
              <a:rPr lang="en-US" sz="2600" b="1" dirty="0" err="1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MyRunnable</a:t>
            </a:r>
            <a:r>
              <a:rPr lang="en-US" sz="26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();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600" b="1" dirty="0" smtClean="0"/>
              <a:t>		</a:t>
            </a:r>
            <a:r>
              <a:rPr lang="en-US" sz="2600" b="1" dirty="0">
                <a:solidFill>
                  <a:schemeClr val="dk1"/>
                </a:solidFill>
                <a:latin typeface="Questrial"/>
                <a:ea typeface="Questrial"/>
                <a:cs typeface="Questrial"/>
              </a:rPr>
              <a:t>Thread </a:t>
            </a:r>
            <a:r>
              <a:rPr lang="en-US" sz="2600" b="1" dirty="0" err="1" smtClean="0">
                <a:solidFill>
                  <a:schemeClr val="dk1"/>
                </a:solidFill>
                <a:latin typeface="Questrial"/>
                <a:ea typeface="Questrial"/>
                <a:cs typeface="Questrial"/>
              </a:rPr>
              <a:t>appThread</a:t>
            </a:r>
            <a:r>
              <a:rPr lang="en-US" sz="26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</a:rPr>
              <a:t> </a:t>
            </a:r>
            <a:r>
              <a:rPr lang="en-US" sz="2600" b="1" dirty="0">
                <a:solidFill>
                  <a:schemeClr val="dk1"/>
                </a:solidFill>
                <a:latin typeface="Questrial"/>
                <a:ea typeface="Questrial"/>
                <a:cs typeface="Questrial"/>
              </a:rPr>
              <a:t>= new Thread(</a:t>
            </a:r>
            <a:r>
              <a:rPr lang="en-US" sz="2600" b="1" dirty="0" err="1">
                <a:solidFill>
                  <a:schemeClr val="dk1"/>
                </a:solidFill>
                <a:latin typeface="Questrial"/>
                <a:ea typeface="Questrial"/>
                <a:cs typeface="Questrial"/>
              </a:rPr>
              <a:t>myRunnable</a:t>
            </a:r>
            <a:r>
              <a:rPr lang="en-US" sz="2600" b="1" dirty="0">
                <a:solidFill>
                  <a:schemeClr val="dk1"/>
                </a:solidFill>
                <a:latin typeface="Questrial"/>
                <a:ea typeface="Questrial"/>
                <a:cs typeface="Questrial"/>
              </a:rPr>
              <a:t>,"Testing-Thread");</a:t>
            </a:r>
            <a:endParaRPr lang="en-US" sz="26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	</a:t>
            </a: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</a:rPr>
              <a:t> </a:t>
            </a:r>
            <a:r>
              <a:rPr lang="en-US" sz="2400" b="1" dirty="0" err="1" smtClean="0">
                <a:solidFill>
                  <a:schemeClr val="dk1"/>
                </a:solidFill>
                <a:latin typeface="Questrial"/>
                <a:ea typeface="Questrial"/>
                <a:cs typeface="Questrial"/>
              </a:rPr>
              <a:t>appThread.start</a:t>
            </a: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();</a:t>
            </a:r>
            <a:endParaRPr lang="en-US" sz="24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	}</a:t>
            </a: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ct val="25000"/>
              <a:buNone/>
            </a:pPr>
            <a:r>
              <a:rPr lang="en-US" sz="2400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1901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Thread - State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pic>
        <p:nvPicPr>
          <p:cNvPr id="9" name="Shape 201"/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049" y="765284"/>
            <a:ext cx="11299315" cy="57243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9994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I/O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file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file is identified by its path through the file 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system</a:t>
            </a:r>
            <a:endParaRPr lang="en-US" sz="22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file</a:t>
            </a:r>
            <a:r>
              <a:rPr lang="en-US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Byte streams – </a:t>
            </a:r>
            <a:r>
              <a:rPr lang="en-US" sz="22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FileInputStream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Handle raw bytes</a:t>
            </a:r>
            <a:endParaRPr lang="en-US" sz="22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Character streams – </a:t>
            </a:r>
            <a:r>
              <a:rPr lang="en-US" sz="22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FileReader</a:t>
            </a: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BufferedReader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mr-IN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local character set </a:t>
            </a:r>
            <a:endParaRPr lang="en-US" sz="22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streams –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DataInputStream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mr-IN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binary i/o for primitive data types and String</a:t>
            </a:r>
            <a:endParaRPr lang="en-US" sz="22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 streams </a:t>
            </a:r>
            <a:r>
              <a:rPr lang="mr-IN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ObjectInputStream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mr-IN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binary i/o objects </a:t>
            </a:r>
            <a:endParaRPr lang="en-US" sz="22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Write file</a:t>
            </a: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Byte streams –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FileOutputStream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Character streams –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FileWriter</a:t>
            </a: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BufferedWriter</a:t>
            </a:r>
            <a:endParaRPr lang="en-US" sz="2200" b="1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streams –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DataOutputStream</a:t>
            </a:r>
            <a:endParaRPr lang="en-US" sz="2200" b="1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 streams - </a:t>
            </a:r>
            <a:r>
              <a:rPr lang="en-US" sz="2200" b="1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ObjectOutputStream</a:t>
            </a:r>
            <a:endParaRPr lang="en-US" sz="22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172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I/O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48" y="828355"/>
            <a:ext cx="11365752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00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tx2"/>
                </a:solidFill>
              </a:rPr>
              <a:t>First things first</a:t>
            </a:r>
            <a:endParaRPr lang="en-US" sz="4000" dirty="0">
              <a:solidFill>
                <a:schemeClr val="tx2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hlinkClick r:id="rId2"/>
              </a:rPr>
              <a:t>https://www.jetbrains.com/idea/download/#section=mac</a:t>
            </a:r>
            <a:endParaRPr lang="en-US" sz="2400" dirty="0" smtClean="0"/>
          </a:p>
          <a:p>
            <a:r>
              <a:rPr lang="en-US" sz="2400" dirty="0" smtClean="0">
                <a:hlinkClick r:id="rId3"/>
              </a:rPr>
              <a:t>https://www.sublimetext.com/3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mr-IN" sz="2400" dirty="0" err="1" smtClean="0"/>
              <a:t>smb</a:t>
            </a:r>
            <a:r>
              <a:rPr lang="mr-IN" sz="2400" dirty="0" smtClean="0"/>
              <a:t>://10.177.1.162/</a:t>
            </a:r>
            <a:endParaRPr lang="en-US" sz="2400" dirty="0" smtClean="0"/>
          </a:p>
          <a:p>
            <a:r>
              <a:rPr lang="en-US" sz="2400" dirty="0" smtClean="0">
                <a:hlinkClick r:id="rId2"/>
              </a:rPr>
              <a:t>Guest -&gt; Public -&gt; training</a:t>
            </a:r>
            <a:endParaRPr lang="en-US" sz="2400" dirty="0"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151964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Generics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Strong type checks at compile time to avoid runtime class cast exception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Elimination of class casting requirements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Implement generic algorithms to be used with many type of objects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Generic method implementation example</a:t>
            </a:r>
          </a:p>
        </p:txBody>
      </p:sp>
      <p:sp>
        <p:nvSpPr>
          <p:cNvPr id="2" name="Rectangular Callout 1"/>
          <p:cNvSpPr/>
          <p:nvPr/>
        </p:nvSpPr>
        <p:spPr>
          <a:xfrm>
            <a:off x="389967" y="2380129"/>
            <a:ext cx="4840941" cy="1479177"/>
          </a:xfrm>
          <a:prstGeom prst="wedgeRectCallout">
            <a:avLst>
              <a:gd name="adj1" fmla="val -20833"/>
              <a:gd name="adj2" fmla="val 487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List list = new </a:t>
            </a:r>
            <a:r>
              <a:rPr lang="en-US" sz="3200" dirty="0" err="1"/>
              <a:t>ArrayList</a:t>
            </a:r>
            <a:r>
              <a:rPr lang="en-US" sz="3200" dirty="0" smtClean="0"/>
              <a:t>();</a:t>
            </a:r>
          </a:p>
          <a:p>
            <a:r>
              <a:rPr lang="en-US" sz="3200" dirty="0" err="1" smtClean="0"/>
              <a:t>list.add</a:t>
            </a:r>
            <a:r>
              <a:rPr lang="en-US" sz="3200" dirty="0"/>
              <a:t>("hello"); </a:t>
            </a:r>
            <a:endParaRPr lang="en-US" sz="3200" dirty="0" smtClean="0"/>
          </a:p>
          <a:p>
            <a:r>
              <a:rPr lang="en-US" sz="3200" dirty="0" smtClean="0"/>
              <a:t>String </a:t>
            </a:r>
            <a:r>
              <a:rPr lang="en-US" sz="3200" dirty="0"/>
              <a:t>s = </a:t>
            </a:r>
            <a:r>
              <a:rPr lang="en-US" sz="3200" b="1" dirty="0"/>
              <a:t>(String)</a:t>
            </a:r>
            <a:r>
              <a:rPr lang="en-US" sz="3200" dirty="0"/>
              <a:t> </a:t>
            </a:r>
            <a:r>
              <a:rPr lang="en-US" sz="3200" dirty="0" err="1"/>
              <a:t>list.get</a:t>
            </a:r>
            <a:r>
              <a:rPr lang="en-US" sz="3200" dirty="0"/>
              <a:t>(0);</a:t>
            </a:r>
          </a:p>
        </p:txBody>
      </p:sp>
      <p:sp>
        <p:nvSpPr>
          <p:cNvPr id="9" name="Rectangular Callout 8"/>
          <p:cNvSpPr/>
          <p:nvPr/>
        </p:nvSpPr>
        <p:spPr>
          <a:xfrm>
            <a:off x="5362211" y="2393576"/>
            <a:ext cx="6471199" cy="1452283"/>
          </a:xfrm>
          <a:prstGeom prst="wedgeRectCallout">
            <a:avLst>
              <a:gd name="adj1" fmla="val -21041"/>
              <a:gd name="adj2" fmla="val 509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List&lt;String&gt; list = </a:t>
            </a:r>
            <a:r>
              <a:rPr lang="en-US" sz="2800" dirty="0" smtClean="0"/>
              <a:t>new </a:t>
            </a:r>
            <a:r>
              <a:rPr lang="en-US" sz="2800" dirty="0" err="1" smtClean="0"/>
              <a:t>ArrayList</a:t>
            </a:r>
            <a:r>
              <a:rPr lang="en-US" sz="2800" dirty="0" smtClean="0"/>
              <a:t>&lt;String&gt;();</a:t>
            </a:r>
          </a:p>
          <a:p>
            <a:r>
              <a:rPr lang="en-US" sz="2800" dirty="0" err="1" smtClean="0"/>
              <a:t>list.add</a:t>
            </a:r>
            <a:r>
              <a:rPr lang="en-US" sz="2800" dirty="0"/>
              <a:t>("hello"); </a:t>
            </a:r>
            <a:endParaRPr lang="en-US" sz="2800" dirty="0" smtClean="0"/>
          </a:p>
          <a:p>
            <a:r>
              <a:rPr lang="en-US" sz="2800" dirty="0" smtClean="0"/>
              <a:t>String </a:t>
            </a:r>
            <a:r>
              <a:rPr lang="en-US" sz="2800" dirty="0"/>
              <a:t>s = </a:t>
            </a:r>
            <a:r>
              <a:rPr lang="en-US" sz="2800" dirty="0" err="1"/>
              <a:t>list.get</a:t>
            </a:r>
            <a:r>
              <a:rPr lang="en-US" sz="2800" dirty="0"/>
              <a:t>(0); // no cast</a:t>
            </a:r>
          </a:p>
        </p:txBody>
      </p:sp>
      <p:sp>
        <p:nvSpPr>
          <p:cNvPr id="10" name="Rectangular Callout 9"/>
          <p:cNvSpPr/>
          <p:nvPr/>
        </p:nvSpPr>
        <p:spPr>
          <a:xfrm>
            <a:off x="542367" y="4805078"/>
            <a:ext cx="10201833" cy="1479177"/>
          </a:xfrm>
          <a:prstGeom prst="wedgeRectCallout">
            <a:avLst>
              <a:gd name="adj1" fmla="val -20833"/>
              <a:gd name="adj2" fmla="val 487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public &lt;T extends </a:t>
            </a:r>
            <a:r>
              <a:rPr lang="en-US" sz="3200" b="1" dirty="0">
                <a:solidFill>
                  <a:srgbClr val="FFC000"/>
                </a:solidFill>
              </a:rPr>
              <a:t>Number</a:t>
            </a:r>
            <a:r>
              <a:rPr lang="en-US" sz="3200" dirty="0"/>
              <a:t>&gt; double add (T one, T two) { </a:t>
            </a:r>
            <a:r>
              <a:rPr lang="en-US" sz="3200" dirty="0" smtClean="0"/>
              <a:t>       	return </a:t>
            </a:r>
            <a:r>
              <a:rPr lang="en-US" sz="3200" dirty="0" err="1"/>
              <a:t>one.doubleValue</a:t>
            </a:r>
            <a:r>
              <a:rPr lang="en-US" sz="3200" dirty="0"/>
              <a:t>() + </a:t>
            </a:r>
            <a:r>
              <a:rPr lang="en-US" sz="3200" dirty="0" err="1"/>
              <a:t>two.doubleValue</a:t>
            </a:r>
            <a:r>
              <a:rPr lang="en-US" sz="3200" dirty="0"/>
              <a:t>(); </a:t>
            </a:r>
            <a:endParaRPr lang="en-US" sz="3200" dirty="0" smtClean="0"/>
          </a:p>
          <a:p>
            <a:r>
              <a:rPr lang="en-US" sz="3200" dirty="0" smtClean="0"/>
              <a:t>}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5278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animBg="1"/>
      <p:bldP spid="9" grpId="0" animBg="1"/>
      <p:bldP spid="1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Generics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Generic class example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Generic interface implementation example</a:t>
            </a:r>
          </a:p>
        </p:txBody>
      </p:sp>
      <p:sp>
        <p:nvSpPr>
          <p:cNvPr id="2" name="Rectangular Callout 1"/>
          <p:cNvSpPr/>
          <p:nvPr/>
        </p:nvSpPr>
        <p:spPr>
          <a:xfrm>
            <a:off x="389966" y="1452286"/>
            <a:ext cx="8216151" cy="2716302"/>
          </a:xfrm>
          <a:prstGeom prst="wedgeRectCallout">
            <a:avLst>
              <a:gd name="adj1" fmla="val -20833"/>
              <a:gd name="adj2" fmla="val 487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public class Box&lt;T&gt; { // T stands for "Type" </a:t>
            </a:r>
            <a:r>
              <a:rPr lang="en-US" sz="3200" dirty="0" smtClean="0"/>
              <a:t>	private </a:t>
            </a:r>
            <a:r>
              <a:rPr lang="en-US" sz="3200" dirty="0"/>
              <a:t>T t</a:t>
            </a:r>
            <a:r>
              <a:rPr lang="en-US" sz="3200" dirty="0" smtClean="0"/>
              <a:t>;</a:t>
            </a:r>
          </a:p>
          <a:p>
            <a:r>
              <a:rPr lang="en-US" sz="3200" dirty="0" smtClean="0"/>
              <a:t> 	public </a:t>
            </a:r>
            <a:r>
              <a:rPr lang="en-US" sz="3200" dirty="0"/>
              <a:t>void set(T t) { </a:t>
            </a:r>
            <a:r>
              <a:rPr lang="en-US" sz="3200" dirty="0" err="1"/>
              <a:t>this.t</a:t>
            </a:r>
            <a:r>
              <a:rPr lang="en-US" sz="3200" dirty="0"/>
              <a:t> = t; } </a:t>
            </a:r>
            <a:endParaRPr lang="en-US" sz="3200" dirty="0" smtClean="0"/>
          </a:p>
          <a:p>
            <a:r>
              <a:rPr lang="en-US" sz="3200" dirty="0"/>
              <a:t>	</a:t>
            </a:r>
            <a:r>
              <a:rPr lang="en-US" sz="3200" dirty="0" smtClean="0"/>
              <a:t>public </a:t>
            </a:r>
            <a:r>
              <a:rPr lang="en-US" sz="3200" dirty="0"/>
              <a:t>T get() { return t; 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 </a:t>
            </a:r>
            <a:r>
              <a:rPr lang="en-US" sz="3200" dirty="0"/>
              <a:t>}</a:t>
            </a:r>
          </a:p>
        </p:txBody>
      </p:sp>
      <p:sp>
        <p:nvSpPr>
          <p:cNvPr id="10" name="Rectangular Callout 9"/>
          <p:cNvSpPr/>
          <p:nvPr/>
        </p:nvSpPr>
        <p:spPr>
          <a:xfrm>
            <a:off x="542367" y="4805078"/>
            <a:ext cx="10201833" cy="1479177"/>
          </a:xfrm>
          <a:prstGeom prst="wedgeRectCallout">
            <a:avLst>
              <a:gd name="adj1" fmla="val -20833"/>
              <a:gd name="adj2" fmla="val 487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 smtClean="0"/>
              <a:t>public interface </a:t>
            </a:r>
            <a:r>
              <a:rPr lang="en-US" sz="3200" dirty="0"/>
              <a:t>&lt;T extends </a:t>
            </a:r>
            <a:r>
              <a:rPr lang="en-US" sz="3200" b="1" dirty="0">
                <a:solidFill>
                  <a:srgbClr val="FFC000"/>
                </a:solidFill>
              </a:rPr>
              <a:t>Number</a:t>
            </a:r>
            <a:r>
              <a:rPr lang="en-US" sz="3200" dirty="0"/>
              <a:t>&gt; </a:t>
            </a:r>
            <a:r>
              <a:rPr lang="en-US" sz="3200" dirty="0" err="1" smtClean="0"/>
              <a:t>genericInterface</a:t>
            </a:r>
            <a:r>
              <a:rPr lang="en-US" sz="3200" dirty="0" smtClean="0"/>
              <a:t>{</a:t>
            </a:r>
          </a:p>
          <a:p>
            <a:r>
              <a:rPr lang="en-US" sz="3200" dirty="0" smtClean="0"/>
              <a:t>	double </a:t>
            </a:r>
            <a:r>
              <a:rPr lang="en-US" sz="3200" dirty="0"/>
              <a:t>add (T one, T two</a:t>
            </a:r>
            <a:r>
              <a:rPr lang="en-US" sz="3200" dirty="0" smtClean="0"/>
              <a:t>); </a:t>
            </a:r>
          </a:p>
          <a:p>
            <a:r>
              <a:rPr lang="en-US" sz="3200" dirty="0" smtClean="0"/>
              <a:t>}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383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animBg="1"/>
      <p:bldP spid="1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Object Class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Object class is the parent class for every java class directly or indirectly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Object class the following methods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getClass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() </a:t>
            </a:r>
            <a:r>
              <a:rPr lang="mr-IN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returns Class object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hashCode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() </a:t>
            </a:r>
            <a:r>
              <a:rPr lang="mr-IN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returns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hashcode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of the object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equals(Object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obj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) </a:t>
            </a:r>
            <a:r>
              <a:rPr lang="mr-IN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compares given object with this object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clone() </a:t>
            </a:r>
            <a:r>
              <a:rPr lang="mr-IN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create an exact copy of this object and returns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wait(), wait(long timeout), wait(long timeout,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int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nanos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) </a:t>
            </a:r>
            <a:r>
              <a:rPr lang="mr-IN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thread wait methods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notify(),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notifyAll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() </a:t>
            </a:r>
            <a:r>
              <a:rPr lang="mr-IN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notification of the waiting threads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toString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() </a:t>
            </a:r>
            <a:r>
              <a:rPr lang="mr-IN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returns string representation of the object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finalize() </a:t>
            </a:r>
            <a:r>
              <a:rPr lang="mr-IN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–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invoked by garbage collector to clean object </a:t>
            </a:r>
          </a:p>
        </p:txBody>
      </p:sp>
    </p:spTree>
    <p:extLst>
      <p:ext uri="{BB962C8B-B14F-4D97-AF65-F5344CB8AC3E}">
        <p14:creationId xmlns:p14="http://schemas.microsoft.com/office/powerpoint/2010/main" val="7271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err="1" smtClean="0">
                <a:solidFill>
                  <a:srgbClr val="37454F"/>
                </a:solidFill>
                <a:sym typeface="Questrial"/>
              </a:rPr>
              <a:t>Java.lang.Class</a:t>
            </a:r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 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Instance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of Class represents classes and interfaces in the running Java application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For each class there is a class instance created during the class loader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Even primitive data types and void are also represented as class object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Java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reflection uses this object instance to manipulate object and execute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methods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We will discuss the power of Java Reflection features in upcoming sessions </a:t>
            </a:r>
            <a:r>
              <a:rPr lang="en-US" sz="240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at length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/>
            </a:r>
            <a:b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</a:br>
            <a:endParaRPr lang="en-US" sz="2400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535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5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55493" y="1646156"/>
            <a:ext cx="12192000" cy="76944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b="1" dirty="0" smtClean="0">
                <a:solidFill>
                  <a:srgbClr val="9BBB5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Need to spend more time on hands on exercises!</a:t>
            </a:r>
            <a:endParaRPr lang="en-US" sz="3600" dirty="0">
              <a:solidFill>
                <a:schemeClr val="bg1"/>
              </a:solidFill>
              <a:latin typeface="Aileron Thin" panose="00000300000000000000" pitchFamily="50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reeform 3"/>
          <p:cNvSpPr>
            <a:spLocks noEditPoints="1"/>
          </p:cNvSpPr>
          <p:nvPr/>
        </p:nvSpPr>
        <p:spPr bwMode="auto">
          <a:xfrm>
            <a:off x="5645371" y="208076"/>
            <a:ext cx="901259" cy="881680"/>
          </a:xfrm>
          <a:custGeom>
            <a:avLst/>
            <a:gdLst>
              <a:gd name="T0" fmla="*/ 360 w 371"/>
              <a:gd name="T1" fmla="*/ 3 h 299"/>
              <a:gd name="T2" fmla="*/ 7 w 371"/>
              <a:gd name="T3" fmla="*/ 127 h 299"/>
              <a:gd name="T4" fmla="*/ 6 w 371"/>
              <a:gd name="T5" fmla="*/ 137 h 299"/>
              <a:gd name="T6" fmla="*/ 82 w 371"/>
              <a:gd name="T7" fmla="*/ 167 h 299"/>
              <a:gd name="T8" fmla="*/ 82 w 371"/>
              <a:gd name="T9" fmla="*/ 167 h 299"/>
              <a:gd name="T10" fmla="*/ 127 w 371"/>
              <a:gd name="T11" fmla="*/ 185 h 299"/>
              <a:gd name="T12" fmla="*/ 347 w 371"/>
              <a:gd name="T13" fmla="*/ 24 h 299"/>
              <a:gd name="T14" fmla="*/ 351 w 371"/>
              <a:gd name="T15" fmla="*/ 28 h 299"/>
              <a:gd name="T16" fmla="*/ 194 w 371"/>
              <a:gd name="T17" fmla="*/ 198 h 299"/>
              <a:gd name="T18" fmla="*/ 194 w 371"/>
              <a:gd name="T19" fmla="*/ 198 h 299"/>
              <a:gd name="T20" fmla="*/ 185 w 371"/>
              <a:gd name="T21" fmla="*/ 208 h 299"/>
              <a:gd name="T22" fmla="*/ 197 w 371"/>
              <a:gd name="T23" fmla="*/ 215 h 299"/>
              <a:gd name="T24" fmla="*/ 197 w 371"/>
              <a:gd name="T25" fmla="*/ 215 h 299"/>
              <a:gd name="T26" fmla="*/ 296 w 371"/>
              <a:gd name="T27" fmla="*/ 268 h 299"/>
              <a:gd name="T28" fmla="*/ 311 w 371"/>
              <a:gd name="T29" fmla="*/ 262 h 299"/>
              <a:gd name="T30" fmla="*/ 369 w 371"/>
              <a:gd name="T31" fmla="*/ 11 h 299"/>
              <a:gd name="T32" fmla="*/ 360 w 371"/>
              <a:gd name="T33" fmla="*/ 3 h 299"/>
              <a:gd name="T34" fmla="*/ 127 w 371"/>
              <a:gd name="T35" fmla="*/ 293 h 299"/>
              <a:gd name="T36" fmla="*/ 133 w 371"/>
              <a:gd name="T37" fmla="*/ 296 h 299"/>
              <a:gd name="T38" fmla="*/ 190 w 371"/>
              <a:gd name="T39" fmla="*/ 245 h 299"/>
              <a:gd name="T40" fmla="*/ 127 w 371"/>
              <a:gd name="T41" fmla="*/ 212 h 299"/>
              <a:gd name="T42" fmla="*/ 127 w 371"/>
              <a:gd name="T43" fmla="*/ 293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71" h="299">
                <a:moveTo>
                  <a:pt x="360" y="3"/>
                </a:moveTo>
                <a:cubicBezTo>
                  <a:pt x="353" y="5"/>
                  <a:pt x="13" y="125"/>
                  <a:pt x="7" y="127"/>
                </a:cubicBezTo>
                <a:cubicBezTo>
                  <a:pt x="1" y="129"/>
                  <a:pt x="0" y="134"/>
                  <a:pt x="6" y="137"/>
                </a:cubicBezTo>
                <a:cubicBezTo>
                  <a:pt x="14" y="140"/>
                  <a:pt x="82" y="167"/>
                  <a:pt x="82" y="167"/>
                </a:cubicBezTo>
                <a:cubicBezTo>
                  <a:pt x="82" y="167"/>
                  <a:pt x="82" y="167"/>
                  <a:pt x="82" y="167"/>
                </a:cubicBezTo>
                <a:cubicBezTo>
                  <a:pt x="127" y="185"/>
                  <a:pt x="127" y="185"/>
                  <a:pt x="127" y="185"/>
                </a:cubicBezTo>
                <a:cubicBezTo>
                  <a:pt x="127" y="185"/>
                  <a:pt x="344" y="26"/>
                  <a:pt x="347" y="24"/>
                </a:cubicBezTo>
                <a:cubicBezTo>
                  <a:pt x="350" y="22"/>
                  <a:pt x="353" y="26"/>
                  <a:pt x="351" y="28"/>
                </a:cubicBezTo>
                <a:cubicBezTo>
                  <a:pt x="349" y="30"/>
                  <a:pt x="194" y="198"/>
                  <a:pt x="194" y="198"/>
                </a:cubicBezTo>
                <a:cubicBezTo>
                  <a:pt x="194" y="198"/>
                  <a:pt x="194" y="198"/>
                  <a:pt x="194" y="198"/>
                </a:cubicBezTo>
                <a:cubicBezTo>
                  <a:pt x="185" y="208"/>
                  <a:pt x="185" y="208"/>
                  <a:pt x="185" y="208"/>
                </a:cubicBezTo>
                <a:cubicBezTo>
                  <a:pt x="197" y="215"/>
                  <a:pt x="197" y="215"/>
                  <a:pt x="197" y="215"/>
                </a:cubicBezTo>
                <a:cubicBezTo>
                  <a:pt x="197" y="215"/>
                  <a:pt x="197" y="215"/>
                  <a:pt x="197" y="215"/>
                </a:cubicBezTo>
                <a:cubicBezTo>
                  <a:pt x="197" y="215"/>
                  <a:pt x="290" y="265"/>
                  <a:pt x="296" y="268"/>
                </a:cubicBezTo>
                <a:cubicBezTo>
                  <a:pt x="302" y="272"/>
                  <a:pt x="310" y="269"/>
                  <a:pt x="311" y="262"/>
                </a:cubicBezTo>
                <a:cubicBezTo>
                  <a:pt x="313" y="253"/>
                  <a:pt x="368" y="16"/>
                  <a:pt x="369" y="11"/>
                </a:cubicBezTo>
                <a:cubicBezTo>
                  <a:pt x="371" y="4"/>
                  <a:pt x="367" y="0"/>
                  <a:pt x="360" y="3"/>
                </a:cubicBezTo>
                <a:close/>
                <a:moveTo>
                  <a:pt x="127" y="293"/>
                </a:moveTo>
                <a:cubicBezTo>
                  <a:pt x="127" y="298"/>
                  <a:pt x="130" y="299"/>
                  <a:pt x="133" y="296"/>
                </a:cubicBezTo>
                <a:cubicBezTo>
                  <a:pt x="138" y="291"/>
                  <a:pt x="190" y="245"/>
                  <a:pt x="190" y="245"/>
                </a:cubicBezTo>
                <a:cubicBezTo>
                  <a:pt x="127" y="212"/>
                  <a:pt x="127" y="212"/>
                  <a:pt x="127" y="212"/>
                </a:cubicBezTo>
                <a:lnTo>
                  <a:pt x="127" y="2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1156446" y="3733654"/>
            <a:ext cx="9399494" cy="70788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IN" sz="4000" b="1" dirty="0" smtClean="0">
                <a:ln/>
                <a:solidFill>
                  <a:schemeClr val="accent3"/>
                </a:solidFill>
                <a:effectLst>
                  <a:outerShdw blurRad="75057" dist="76200" dir="5400000" sy="-20000" rotWithShape="0">
                    <a:prstClr val="black">
                      <a:alpha val="25000"/>
                    </a:prstClr>
                  </a:outerShdw>
                  <a:reflection blurRad="6350" stA="60000" endA="900" endPos="60000" dist="60007" dir="5400000" sy="-100000" algn="bl" rotWithShape="0"/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Reflect back on your learning potential</a:t>
            </a:r>
            <a:endParaRPr lang="en-US" sz="4000" b="1" dirty="0">
              <a:ln/>
              <a:solidFill>
                <a:schemeClr val="accent3"/>
              </a:solidFill>
              <a:effectLst>
                <a:outerShdw blurRad="75057" dist="76200" dir="5400000" sy="-20000" rotWithShape="0">
                  <a:prstClr val="black">
                    <a:alpha val="25000"/>
                  </a:prstClr>
                </a:outerShdw>
                <a:reflection blurRad="6350" stA="60000" endA="900" endPos="60000" dist="60007" dir="5400000" sy="-100000" algn="bl" rotWithShape="0"/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3555213" y="5467567"/>
            <a:ext cx="5199995" cy="92333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rgbClr val="F49C1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2568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Class &amp; Object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47625" y="725714"/>
            <a:ext cx="11696750" cy="59163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Class is a blue print that provides provision for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Managing state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Defining behavior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Class state is managed using 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member variables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Class behavior is defined by </a:t>
            </a: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methods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Member variables and methods can be defined with follow access specifiers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private </a:t>
            </a:r>
            <a:endParaRPr lang="en-US"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protected 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default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Object is an instance of a class (instantiation of a blue print), that has </a:t>
            </a:r>
            <a:r>
              <a:rPr lang="en-US" sz="2000" b="1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State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Object’s memory gets allocated in heap, this will hold all member variables data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Stack gets created for each method invocation, which will hold local variable of the method  </a:t>
            </a:r>
          </a:p>
        </p:txBody>
      </p:sp>
    </p:spTree>
    <p:extLst>
      <p:ext uri="{BB962C8B-B14F-4D97-AF65-F5344CB8AC3E}">
        <p14:creationId xmlns:p14="http://schemas.microsoft.com/office/powerpoint/2010/main" val="35015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40872" y="17829"/>
            <a:ext cx="8594726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Memory - Primitives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7251750" cy="5204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public void </a:t>
            </a:r>
            <a:r>
              <a:rPr lang="en-US" sz="3200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testMethod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</a:t>
            </a:r>
            <a:r>
              <a:rPr lang="en-US" sz="3200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int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int1){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dirty="0" err="1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int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int2 = 20 ;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dirty="0" err="1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int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int3=int1;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int3 = 40; 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5413605"/>
              </p:ext>
            </p:extLst>
          </p:nvPr>
        </p:nvGraphicFramePr>
        <p:xfrm>
          <a:off x="5388417" y="4864050"/>
          <a:ext cx="2565400" cy="619445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9445">
                <a:tc>
                  <a:txBody>
                    <a:bodyPr/>
                    <a:lstStyle/>
                    <a:p>
                      <a:r>
                        <a:rPr lang="en-US" sz="3200" b="1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int1</a:t>
                      </a:r>
                      <a:endParaRPr lang="en-US" sz="3200" b="1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dirty="0" smtClean="0">
                          <a:solidFill>
                            <a:srgbClr val="37454F"/>
                          </a:solidFill>
                        </a:rPr>
                        <a:t>10</a:t>
                      </a:r>
                      <a:endParaRPr lang="en-US" sz="3200" b="1" dirty="0">
                        <a:solidFill>
                          <a:srgbClr val="37454F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124639"/>
              </p:ext>
            </p:extLst>
          </p:nvPr>
        </p:nvGraphicFramePr>
        <p:xfrm>
          <a:off x="5388417" y="4238895"/>
          <a:ext cx="2565400" cy="614281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4281"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int2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5166638"/>
              </p:ext>
            </p:extLst>
          </p:nvPr>
        </p:nvGraphicFramePr>
        <p:xfrm>
          <a:off x="5388417" y="3613740"/>
          <a:ext cx="2565400" cy="614281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4281"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int3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248717" y="2966720"/>
            <a:ext cx="3162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Stack for </a:t>
            </a:r>
            <a:r>
              <a:rPr lang="en-US" sz="2400" b="1" dirty="0" err="1" smtClean="0"/>
              <a:t>testMethod</a:t>
            </a:r>
            <a:endParaRPr lang="en-US" sz="2400" b="1" dirty="0"/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005275"/>
              </p:ext>
            </p:extLst>
          </p:nvPr>
        </p:nvGraphicFramePr>
        <p:xfrm>
          <a:off x="5375717" y="3626440"/>
          <a:ext cx="2565400" cy="614281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4281"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int3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Cloud Callout 3"/>
          <p:cNvSpPr/>
          <p:nvPr/>
        </p:nvSpPr>
        <p:spPr>
          <a:xfrm>
            <a:off x="5632450" y="1412257"/>
            <a:ext cx="1403350" cy="1270000"/>
          </a:xfrm>
          <a:prstGeom prst="cloudCallout">
            <a:avLst>
              <a:gd name="adj1" fmla="val -73689"/>
              <a:gd name="adj2" fmla="val -38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Stack or Heap?</a:t>
            </a:r>
            <a:endParaRPr lang="en-US" sz="2000" dirty="0"/>
          </a:p>
        </p:txBody>
      </p:sp>
      <p:sp>
        <p:nvSpPr>
          <p:cNvPr id="22" name="Cloud Callout 21"/>
          <p:cNvSpPr/>
          <p:nvPr/>
        </p:nvSpPr>
        <p:spPr>
          <a:xfrm>
            <a:off x="3000379" y="2176607"/>
            <a:ext cx="1692271" cy="1270000"/>
          </a:xfrm>
          <a:prstGeom prst="cloudCallout">
            <a:avLst>
              <a:gd name="adj1" fmla="val -107527"/>
              <a:gd name="adj2" fmla="val -18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Stack or Heap ?</a:t>
            </a:r>
            <a:endParaRPr lang="en-US" sz="2000" dirty="0"/>
          </a:p>
        </p:txBody>
      </p:sp>
      <p:sp>
        <p:nvSpPr>
          <p:cNvPr id="18" name="Cloud Callout 17"/>
          <p:cNvSpPr/>
          <p:nvPr/>
        </p:nvSpPr>
        <p:spPr>
          <a:xfrm>
            <a:off x="3186569" y="4642458"/>
            <a:ext cx="1692271" cy="1270000"/>
          </a:xfrm>
          <a:prstGeom prst="cloudCallout">
            <a:avLst>
              <a:gd name="adj1" fmla="val -87264"/>
              <a:gd name="adj2" fmla="val -4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Value of int1</a:t>
            </a:r>
            <a:r>
              <a:rPr lang="en-US" sz="2000" dirty="0" smtClean="0"/>
              <a:t>?</a:t>
            </a:r>
            <a:endParaRPr lang="en-US" sz="2000" dirty="0"/>
          </a:p>
        </p:txBody>
      </p:sp>
      <p:sp>
        <p:nvSpPr>
          <p:cNvPr id="3" name="Rounded Rectangle 2"/>
          <p:cNvSpPr/>
          <p:nvPr/>
        </p:nvSpPr>
        <p:spPr>
          <a:xfrm>
            <a:off x="5363016" y="3446607"/>
            <a:ext cx="2752283" cy="2252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Stack is destroyed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7154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  <p:bldP spid="4" grpId="0" animBg="1"/>
      <p:bldP spid="22" grpId="0" animBg="1"/>
      <p:bldP spid="18" grpId="0" animBg="1"/>
      <p:bldP spid="3" grpId="0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40872" y="17829"/>
            <a:ext cx="8594726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Memory </a:t>
            </a:r>
            <a:r>
              <a:rPr lang="mr-IN" altLang="en-US" sz="4000" dirty="0" smtClean="0">
                <a:solidFill>
                  <a:srgbClr val="37454F"/>
                </a:solidFill>
                <a:sym typeface="Questrial"/>
              </a:rPr>
              <a:t>–</a:t>
            </a:r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 Non-Primitive / Object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7251750" cy="5204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public void </a:t>
            </a:r>
            <a:r>
              <a:rPr lang="en-US" sz="3200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testMethod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(String str1){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String str2 = “Strg2” ;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String str3=str1;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800" dirty="0" smtClean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str3 = ”Strg3”; 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712182"/>
              </p:ext>
            </p:extLst>
          </p:nvPr>
        </p:nvGraphicFramePr>
        <p:xfrm>
          <a:off x="5388417" y="4864050"/>
          <a:ext cx="2565400" cy="619445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9445">
                <a:tc>
                  <a:txBody>
                    <a:bodyPr/>
                    <a:lstStyle/>
                    <a:p>
                      <a:r>
                        <a:rPr lang="en-US" sz="3200" b="1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str1</a:t>
                      </a:r>
                      <a:endParaRPr lang="en-US" sz="3200" b="1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dirty="0" smtClean="0">
                          <a:solidFill>
                            <a:srgbClr val="37454F"/>
                          </a:solidFill>
                        </a:rPr>
                        <a:t>10001</a:t>
                      </a:r>
                      <a:endParaRPr lang="en-US" sz="3200" b="1" dirty="0">
                        <a:solidFill>
                          <a:srgbClr val="37454F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650800"/>
              </p:ext>
            </p:extLst>
          </p:nvPr>
        </p:nvGraphicFramePr>
        <p:xfrm>
          <a:off x="5388417" y="4238895"/>
          <a:ext cx="2565400" cy="614281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4281"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str2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10002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499"/>
              </p:ext>
            </p:extLst>
          </p:nvPr>
        </p:nvGraphicFramePr>
        <p:xfrm>
          <a:off x="5388417" y="3613740"/>
          <a:ext cx="2565400" cy="614281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4281"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str3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10001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248717" y="2966720"/>
            <a:ext cx="3162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Stack for </a:t>
            </a:r>
            <a:r>
              <a:rPr lang="en-US" sz="2400" b="1" dirty="0" err="1" smtClean="0"/>
              <a:t>testMethod</a:t>
            </a:r>
            <a:endParaRPr lang="en-US" sz="2400" b="1" dirty="0"/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781401"/>
              </p:ext>
            </p:extLst>
          </p:nvPr>
        </p:nvGraphicFramePr>
        <p:xfrm>
          <a:off x="5388417" y="3589133"/>
          <a:ext cx="2565400" cy="614281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4281"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str3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10003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Cloud Callout 3"/>
          <p:cNvSpPr/>
          <p:nvPr/>
        </p:nvSpPr>
        <p:spPr>
          <a:xfrm>
            <a:off x="5632450" y="1412257"/>
            <a:ext cx="1403350" cy="1270000"/>
          </a:xfrm>
          <a:prstGeom prst="cloudCallout">
            <a:avLst>
              <a:gd name="adj1" fmla="val -46928"/>
              <a:gd name="adj2" fmla="val -410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Stack or Heap?</a:t>
            </a:r>
            <a:endParaRPr lang="en-US" sz="2000" dirty="0"/>
          </a:p>
        </p:txBody>
      </p:sp>
      <p:sp>
        <p:nvSpPr>
          <p:cNvPr id="22" name="Cloud Callout 21"/>
          <p:cNvSpPr/>
          <p:nvPr/>
        </p:nvSpPr>
        <p:spPr>
          <a:xfrm>
            <a:off x="2955929" y="2552513"/>
            <a:ext cx="1692271" cy="1270000"/>
          </a:xfrm>
          <a:prstGeom prst="cloudCallout">
            <a:avLst>
              <a:gd name="adj1" fmla="val -95948"/>
              <a:gd name="adj2" fmla="val -416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Stack or Heap ?</a:t>
            </a:r>
            <a:endParaRPr lang="en-US" sz="2000" dirty="0"/>
          </a:p>
        </p:txBody>
      </p:sp>
      <p:sp>
        <p:nvSpPr>
          <p:cNvPr id="18" name="Cloud Callout 17"/>
          <p:cNvSpPr/>
          <p:nvPr/>
        </p:nvSpPr>
        <p:spPr>
          <a:xfrm>
            <a:off x="3349859" y="4642458"/>
            <a:ext cx="1692271" cy="1270000"/>
          </a:xfrm>
          <a:prstGeom prst="cloudCallout">
            <a:avLst>
              <a:gd name="adj1" fmla="val -87264"/>
              <a:gd name="adj2" fmla="val -4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Value of str1</a:t>
            </a:r>
            <a:r>
              <a:rPr lang="en-US" sz="2000" dirty="0" smtClean="0"/>
              <a:t>?</a:t>
            </a:r>
            <a:endParaRPr lang="en-US" sz="2000" dirty="0"/>
          </a:p>
        </p:txBody>
      </p:sp>
      <p:sp>
        <p:nvSpPr>
          <p:cNvPr id="3" name="Rounded Rectangle 2"/>
          <p:cNvSpPr/>
          <p:nvPr/>
        </p:nvSpPr>
        <p:spPr>
          <a:xfrm>
            <a:off x="5283642" y="3467954"/>
            <a:ext cx="2752283" cy="2252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Stack is destroyed</a:t>
            </a:r>
            <a:endParaRPr lang="en-US" sz="2800" dirty="0"/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8039926"/>
              </p:ext>
            </p:extLst>
          </p:nvPr>
        </p:nvGraphicFramePr>
        <p:xfrm>
          <a:off x="9280066" y="4934805"/>
          <a:ext cx="2565400" cy="619445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9445">
                <a:tc>
                  <a:txBody>
                    <a:bodyPr/>
                    <a:lstStyle/>
                    <a:p>
                      <a:r>
                        <a:rPr lang="en-US" sz="3200" b="1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10003</a:t>
                      </a:r>
                      <a:endParaRPr lang="en-US" sz="3200" b="1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dirty="0" smtClean="0">
                          <a:solidFill>
                            <a:srgbClr val="37454F"/>
                          </a:solidFill>
                        </a:rPr>
                        <a:t>Strg3</a:t>
                      </a:r>
                      <a:endParaRPr lang="en-US" sz="3200" b="1" dirty="0">
                        <a:solidFill>
                          <a:srgbClr val="37454F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919089"/>
              </p:ext>
            </p:extLst>
          </p:nvPr>
        </p:nvGraphicFramePr>
        <p:xfrm>
          <a:off x="9280066" y="4309650"/>
          <a:ext cx="2565400" cy="614281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4281"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10002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Strg2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712636"/>
              </p:ext>
            </p:extLst>
          </p:nvPr>
        </p:nvGraphicFramePr>
        <p:xfrm>
          <a:off x="9280066" y="3684495"/>
          <a:ext cx="2565400" cy="614281"/>
        </p:xfrm>
        <a:graphic>
          <a:graphicData uri="http://schemas.openxmlformats.org/drawingml/2006/table">
            <a:tbl>
              <a:tblPr bandRow="1">
                <a:tableStyleId>{3C2FFA5D-87B4-456A-9821-1D502468CF0F}</a:tableStyleId>
              </a:tblPr>
              <a:tblGrid>
                <a:gridCol w="1282700"/>
                <a:gridCol w="1282700"/>
              </a:tblGrid>
              <a:tr h="614281"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10001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kern="12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Strg1</a:t>
                      </a:r>
                      <a:endParaRPr lang="en-US" sz="3200" b="1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9303646" y="3119120"/>
            <a:ext cx="2532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Heap </a:t>
            </a:r>
            <a:r>
              <a:rPr lang="en-US" sz="2400" b="1" smtClean="0"/>
              <a:t>for Program</a:t>
            </a:r>
            <a:endParaRPr lang="en-US" sz="2400" b="1" dirty="0"/>
          </a:p>
        </p:txBody>
      </p:sp>
      <p:cxnSp>
        <p:nvCxnSpPr>
          <p:cNvPr id="9" name="Straight Arrow Connector 8"/>
          <p:cNvCxnSpPr>
            <a:endCxn id="25" idx="1"/>
          </p:cNvCxnSpPr>
          <p:nvPr/>
        </p:nvCxnSpPr>
        <p:spPr>
          <a:xfrm flipV="1">
            <a:off x="7953817" y="3991635"/>
            <a:ext cx="1326249" cy="1249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953817" y="4474029"/>
            <a:ext cx="1326249" cy="168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7953817" y="3822513"/>
            <a:ext cx="1277261" cy="169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23" idx="1"/>
          </p:cNvCxnSpPr>
          <p:nvPr/>
        </p:nvCxnSpPr>
        <p:spPr>
          <a:xfrm>
            <a:off x="7953817" y="3822513"/>
            <a:ext cx="1326249" cy="14220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loud Callout 31"/>
          <p:cNvSpPr/>
          <p:nvPr/>
        </p:nvSpPr>
        <p:spPr>
          <a:xfrm>
            <a:off x="5596170" y="1907022"/>
            <a:ext cx="3215351" cy="1338942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How many string are up for garbage collection?</a:t>
            </a:r>
            <a:endParaRPr lang="en-US" sz="2000" dirty="0"/>
          </a:p>
        </p:txBody>
      </p:sp>
      <p:sp>
        <p:nvSpPr>
          <p:cNvPr id="33" name="Cloud Callout 32"/>
          <p:cNvSpPr/>
          <p:nvPr/>
        </p:nvSpPr>
        <p:spPr>
          <a:xfrm>
            <a:off x="5392270" y="3795005"/>
            <a:ext cx="3053672" cy="1949619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Strg2 and Strg3 for sure,</a:t>
            </a:r>
          </a:p>
          <a:p>
            <a:pPr algn="ctr"/>
            <a:r>
              <a:rPr lang="en-US" sz="2000" dirty="0" smtClean="0"/>
              <a:t>Strg1 might have a reference in the caller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1943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  <p:bldP spid="2" grpId="1"/>
      <p:bldP spid="4" grpId="0" animBg="1"/>
      <p:bldP spid="4" grpId="1" animBg="1"/>
      <p:bldP spid="22" grpId="0" animBg="1"/>
      <p:bldP spid="22" grpId="1" animBg="1"/>
      <p:bldP spid="18" grpId="0" animBg="1"/>
      <p:bldP spid="18" grpId="1" animBg="1"/>
      <p:bldP spid="3" grpId="0" build="allAtOnce" animBg="1"/>
      <p:bldP spid="3" grpId="1" build="allAtOnce" animBg="1"/>
      <p:bldP spid="29" grpId="0"/>
      <p:bldP spid="32" grpId="0" animBg="1"/>
      <p:bldP spid="3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4000" dirty="0" smtClean="0">
                <a:solidFill>
                  <a:srgbClr val="37454F"/>
                </a:solidFill>
                <a:sym typeface="Questrial"/>
              </a:rPr>
              <a:t>Array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1800" b="1" dirty="0">
              <a:solidFill>
                <a:schemeClr val="bg1">
                  <a:lumMod val="50000"/>
                </a:schemeClr>
              </a:solidFill>
              <a:sym typeface="Arial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92050" y="980755"/>
            <a:ext cx="11696750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Array is a container object that holds fixed number of values of a single type </a:t>
            </a: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Where does the memory allocation happen for Array?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Array is an object, hence memory allocation is in heap</a:t>
            </a:r>
          </a:p>
          <a:p>
            <a:pPr marL="628650" lvl="1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2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Array reference is held in stack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30" y="1412710"/>
            <a:ext cx="10009414" cy="15540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192" y="5059553"/>
            <a:ext cx="3276600" cy="110490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6972296" y="3533371"/>
            <a:ext cx="4996533" cy="3292795"/>
            <a:chOff x="6972296" y="3533371"/>
            <a:chExt cx="4996533" cy="3292795"/>
          </a:xfrm>
        </p:grpSpPr>
        <p:grpSp>
          <p:nvGrpSpPr>
            <p:cNvPr id="12" name="Group 11"/>
            <p:cNvGrpSpPr/>
            <p:nvPr/>
          </p:nvGrpSpPr>
          <p:grpSpPr>
            <a:xfrm>
              <a:off x="6972296" y="3533371"/>
              <a:ext cx="4996533" cy="3292795"/>
              <a:chOff x="7511153" y="3517042"/>
              <a:chExt cx="4996533" cy="3292795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32421" y="3517042"/>
                <a:ext cx="4854121" cy="3292795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7511153" y="6022943"/>
                <a:ext cx="202474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/>
                  <a:t>2D Array</a:t>
                </a:r>
                <a:endParaRPr lang="en-US" sz="2400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7511153" y="4816929"/>
                <a:ext cx="101237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/>
                  <a:t>Stack</a:t>
                </a:r>
                <a:endParaRPr lang="en-US" sz="2400" dirty="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0564586" y="3902529"/>
                <a:ext cx="127181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/>
                  <a:t>Heap</a:t>
                </a:r>
                <a:endParaRPr lang="en-US" sz="2400" dirty="0"/>
              </a:p>
            </p:txBody>
          </p:sp>
          <p:sp>
            <p:nvSpPr>
              <p:cNvPr id="11" name="Double Bracket 10"/>
              <p:cNvSpPr/>
              <p:nvPr/>
            </p:nvSpPr>
            <p:spPr>
              <a:xfrm>
                <a:off x="8523524" y="3671697"/>
                <a:ext cx="3984162" cy="3059708"/>
              </a:xfrm>
              <a:prstGeom prst="bracket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" name="Straight Arrow Connector 13"/>
            <p:cNvCxnSpPr/>
            <p:nvPr/>
          </p:nvCxnSpPr>
          <p:spPr>
            <a:xfrm>
              <a:off x="7298871" y="4462168"/>
              <a:ext cx="16329" cy="4527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897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Control</a:t>
            </a:r>
            <a:r>
              <a:rPr lang="en-US" sz="4000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Flow - IF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9650" y="828355"/>
            <a:ext cx="11567936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4000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The</a:t>
            </a:r>
            <a:r>
              <a:rPr lang="en-US" sz="4000" dirty="0">
                <a:solidFill>
                  <a:schemeClr val="bg1">
                    <a:lumMod val="50000"/>
                  </a:schemeClr>
                </a:solidFill>
                <a:sym typeface="Arial"/>
              </a:rPr>
              <a:t> if-then statement is the most basic of all the control flow statements.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sym typeface="Arial"/>
              </a:rPr>
              <a:t> </a:t>
            </a:r>
            <a:endParaRPr lang="en-US" sz="24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if(</a:t>
            </a:r>
            <a:r>
              <a:rPr lang="en-US" sz="28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teacher.isTeaching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()){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     </a:t>
            </a:r>
            <a:r>
              <a:rPr lang="en-US" sz="2800" b="1" dirty="0" smtClean="0">
                <a:solidFill>
                  <a:srgbClr val="0070C0"/>
                </a:solidFill>
                <a:sym typeface="Arial"/>
              </a:rPr>
              <a:t>//This section is executed if the condition is true</a:t>
            </a:r>
            <a:r>
              <a:rPr lang="en-US" sz="2800" b="1" dirty="0">
                <a:solidFill>
                  <a:srgbClr val="0070C0"/>
                </a:solidFill>
                <a:sym typeface="Arial"/>
              </a:rPr>
              <a:t/>
            </a:r>
            <a:br>
              <a:rPr lang="en-US" sz="2800" b="1" dirty="0">
                <a:solidFill>
                  <a:srgbClr val="0070C0"/>
                </a:solidFill>
                <a:sym typeface="Arial"/>
              </a:rPr>
            </a:b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(“Teacher is in the class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”);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} 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else 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	 </a:t>
            </a:r>
            <a:r>
              <a:rPr lang="en-US" sz="2800" b="1" dirty="0">
                <a:solidFill>
                  <a:srgbClr val="0070C0"/>
                </a:solidFill>
                <a:sym typeface="Arial"/>
              </a:rPr>
              <a:t>//This section is executed if the condition is </a:t>
            </a:r>
            <a:r>
              <a:rPr lang="en-US" sz="2800" b="1" dirty="0" smtClean="0">
                <a:solidFill>
                  <a:srgbClr val="0070C0"/>
                </a:solidFill>
                <a:sym typeface="Arial"/>
              </a:rPr>
              <a:t>false</a:t>
            </a:r>
            <a:r>
              <a:rPr lang="en-US" sz="2800" b="1" dirty="0">
                <a:solidFill>
                  <a:srgbClr val="0070C0"/>
                </a:solidFill>
                <a:sym typeface="Arial"/>
              </a:rPr>
              <a:t/>
            </a:r>
            <a:br>
              <a:rPr lang="en-US" sz="2800" b="1" dirty="0">
                <a:solidFill>
                  <a:srgbClr val="0070C0"/>
                </a:solidFill>
                <a:sym typeface="Arial"/>
              </a:rPr>
            </a:b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(“Teacher is </a:t>
            </a:r>
            <a:r>
              <a:rPr lang="en-US" sz="2800" b="1" dirty="0" smtClean="0">
                <a:solidFill>
                  <a:srgbClr val="0070C0"/>
                </a:solidFill>
                <a:sym typeface="Arial"/>
              </a:rPr>
              <a:t>NOT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 in 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the class”);</a:t>
            </a:r>
            <a:endParaRPr lang="en-US" sz="28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}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2" name="Oval Callout 1"/>
          <p:cNvSpPr/>
          <p:nvPr/>
        </p:nvSpPr>
        <p:spPr>
          <a:xfrm>
            <a:off x="6096000" y="1681843"/>
            <a:ext cx="3755571" cy="914399"/>
          </a:xfrm>
          <a:prstGeom prst="wedgeEllipseCallout">
            <a:avLst>
              <a:gd name="adj1" fmla="val -121703"/>
              <a:gd name="adj2" fmla="val 478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Boolean only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742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156404" y="17829"/>
            <a:ext cx="5879193" cy="707886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Control</a:t>
            </a:r>
            <a:r>
              <a:rPr lang="en-US" sz="4000" dirty="0" smtClean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Flow </a:t>
            </a:r>
            <a:r>
              <a:rPr lang="mr-IN" sz="4000" dirty="0" smtClean="0">
                <a:solidFill>
                  <a:srgbClr val="37454F"/>
                </a:solidFill>
                <a:sym typeface="Questrial"/>
              </a:rPr>
              <a:t>–</a:t>
            </a:r>
            <a:r>
              <a:rPr lang="en-US" sz="4000" dirty="0" smtClean="0">
                <a:solidFill>
                  <a:srgbClr val="37454F"/>
                </a:solidFill>
                <a:sym typeface="Questrial"/>
              </a:rPr>
              <a:t> if, else if</a:t>
            </a:r>
            <a:endParaRPr lang="en-US" altLang="en-US" sz="4000" dirty="0">
              <a:solidFill>
                <a:srgbClr val="37454F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867400" y="765284"/>
            <a:ext cx="457200" cy="2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68320" y="296672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/>
          </a:p>
        </p:txBody>
      </p:sp>
      <p:sp>
        <p:nvSpPr>
          <p:cNvPr id="21" name="Footer Placeholder 2">
            <a:extLst>
              <a:ext uri="{FF2B5EF4-FFF2-40B4-BE49-F238E27FC236}">
                <a16:creationId xmlns="" xmlns:a16="http://schemas.microsoft.com/office/drawing/2014/main" id="{CC0AE08D-D918-42B1-811C-81315A66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89676"/>
            <a:ext cx="2895600" cy="365125"/>
          </a:xfrm>
        </p:spPr>
        <p:txBody>
          <a:bodyPr/>
          <a:lstStyle/>
          <a:p>
            <a:r>
              <a:rPr lang="en-US" dirty="0"/>
              <a:t>Company Confidential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28600" y="954497"/>
            <a:ext cx="11642271" cy="5598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0" indent="-228600">
              <a:lnSpc>
                <a:spcPct val="12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if(</a:t>
            </a:r>
            <a:r>
              <a:rPr lang="en-US" sz="2800" b="1" dirty="0" err="1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student.getCurrentSubject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().equals(“English”)) 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(“Studying English”);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} </a:t>
            </a:r>
            <a:endParaRPr lang="en-US" sz="2800" b="1" dirty="0" smtClean="0">
              <a:solidFill>
                <a:schemeClr val="bg1">
                  <a:lumMod val="50000"/>
                </a:schemeClr>
              </a:solidFill>
              <a:sym typeface="Arial"/>
            </a:endParaRP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else 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if (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student.getCurrentSubject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().equals(“Kannada”)) 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(“Studying Kannada”);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} 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else {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		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  <a:sym typeface="Arial"/>
              </a:rPr>
              <a:t>System.out.println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  <a:sym typeface="Arial"/>
              </a:rPr>
              <a:t>(“No language”);</a:t>
            </a:r>
          </a:p>
          <a:p>
            <a:pPr marL="457200" lvl="1" indent="0">
              <a:lnSpc>
                <a:spcPct val="120000"/>
              </a:lnSpc>
              <a:spcBef>
                <a:spcPts val="500"/>
              </a:spcBef>
              <a:buClr>
                <a:schemeClr val="dk1"/>
              </a:buClr>
              <a:buSzPct val="25000"/>
              <a:buNone/>
            </a:pPr>
            <a:r>
              <a:rPr lang="en-US" sz="2800" b="1" dirty="0">
                <a:solidFill>
                  <a:schemeClr val="bg1">
                    <a:lumMod val="50000"/>
                  </a:schemeClr>
                </a:solidFill>
                <a:sym typeface="Arial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28717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theme/theme1.xml><?xml version="1.0" encoding="utf-8"?>
<a:theme xmlns:a="http://schemas.openxmlformats.org/drawingml/2006/main" name="Coviam">
  <a:themeElements>
    <a:clrScheme name="Mercurio">
      <a:dk1>
        <a:srgbClr val="95A5A6"/>
      </a:dk1>
      <a:lt1>
        <a:sysClr val="window" lastClr="FFFFFF"/>
      </a:lt1>
      <a:dk2>
        <a:srgbClr val="2C3E50"/>
      </a:dk2>
      <a:lt2>
        <a:srgbClr val="F2F2F2"/>
      </a:lt2>
      <a:accent1>
        <a:srgbClr val="2980B9"/>
      </a:accent1>
      <a:accent2>
        <a:srgbClr val="16A085"/>
      </a:accent2>
      <a:accent3>
        <a:srgbClr val="9BBB59"/>
      </a:accent3>
      <a:accent4>
        <a:srgbClr val="F39C12"/>
      </a:accent4>
      <a:accent5>
        <a:srgbClr val="C0392B"/>
      </a:accent5>
      <a:accent6>
        <a:srgbClr val="4B2C50"/>
      </a:accent6>
      <a:hlink>
        <a:srgbClr val="0000FF"/>
      </a:hlink>
      <a:folHlink>
        <a:srgbClr val="800080"/>
      </a:folHlink>
    </a:clrScheme>
    <a:fontScheme name="Mercurio">
      <a:majorFont>
        <a:latin typeface="Source Sans Pro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Coviam</Template>
  <TotalTime>29952</TotalTime>
  <Words>1432</Words>
  <Application>Microsoft Macintosh PowerPoint</Application>
  <PresentationFormat>Widescreen</PresentationFormat>
  <Paragraphs>463</Paragraphs>
  <Slides>34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Aileron Thin</vt:lpstr>
      <vt:lpstr>Calibri</vt:lpstr>
      <vt:lpstr>Open Sans</vt:lpstr>
      <vt:lpstr>Questrial</vt:lpstr>
      <vt:lpstr>Source Sans Pro</vt:lpstr>
      <vt:lpstr>Arial</vt:lpstr>
      <vt:lpstr>Coviam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Manish Holey</dc:creator>
  <cp:lastModifiedBy>Microsoft Office User</cp:lastModifiedBy>
  <cp:revision>1155</cp:revision>
  <dcterms:created xsi:type="dcterms:W3CDTF">2015-12-08T12:39:28Z</dcterms:created>
  <dcterms:modified xsi:type="dcterms:W3CDTF">2018-06-01T17:08:41Z</dcterms:modified>
</cp:coreProperties>
</file>

<file path=docProps/thumbnail.jpeg>
</file>